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66" r:id="rId1"/>
  </p:sldMasterIdLst>
  <p:notesMasterIdLst>
    <p:notesMasterId r:id="rId50"/>
  </p:notesMasterIdLst>
  <p:sldIdLst>
    <p:sldId id="1409" r:id="rId2"/>
    <p:sldId id="816" r:id="rId3"/>
    <p:sldId id="1405" r:id="rId4"/>
    <p:sldId id="1404" r:id="rId5"/>
    <p:sldId id="1403" r:id="rId6"/>
    <p:sldId id="1402" r:id="rId7"/>
    <p:sldId id="1401" r:id="rId8"/>
    <p:sldId id="1400" r:id="rId9"/>
    <p:sldId id="1399" r:id="rId10"/>
    <p:sldId id="1398" r:id="rId11"/>
    <p:sldId id="1397" r:id="rId12"/>
    <p:sldId id="1396" r:id="rId13"/>
    <p:sldId id="1395" r:id="rId14"/>
    <p:sldId id="1394" r:id="rId15"/>
    <p:sldId id="1393" r:id="rId16"/>
    <p:sldId id="1392" r:id="rId17"/>
    <p:sldId id="1391" r:id="rId18"/>
    <p:sldId id="1390" r:id="rId19"/>
    <p:sldId id="1389" r:id="rId20"/>
    <p:sldId id="1388" r:id="rId21"/>
    <p:sldId id="1386" r:id="rId22"/>
    <p:sldId id="1385" r:id="rId23"/>
    <p:sldId id="1384" r:id="rId24"/>
    <p:sldId id="1383" r:id="rId25"/>
    <p:sldId id="1382" r:id="rId26"/>
    <p:sldId id="1381" r:id="rId27"/>
    <p:sldId id="1380" r:id="rId28"/>
    <p:sldId id="1379" r:id="rId29"/>
    <p:sldId id="1378" r:id="rId30"/>
    <p:sldId id="1377" r:id="rId31"/>
    <p:sldId id="1376" r:id="rId32"/>
    <p:sldId id="1375" r:id="rId33"/>
    <p:sldId id="1374" r:id="rId34"/>
    <p:sldId id="1373" r:id="rId35"/>
    <p:sldId id="1372" r:id="rId36"/>
    <p:sldId id="1371" r:id="rId37"/>
    <p:sldId id="1370" r:id="rId38"/>
    <p:sldId id="1368" r:id="rId39"/>
    <p:sldId id="1367" r:id="rId40"/>
    <p:sldId id="1366" r:id="rId41"/>
    <p:sldId id="1365" r:id="rId42"/>
    <p:sldId id="1364" r:id="rId43"/>
    <p:sldId id="1363" r:id="rId44"/>
    <p:sldId id="1362" r:id="rId45"/>
    <p:sldId id="1361" r:id="rId46"/>
    <p:sldId id="1359" r:id="rId47"/>
    <p:sldId id="1358" r:id="rId48"/>
    <p:sldId id="1357" r:id="rId49"/>
  </p:sldIdLst>
  <p:sldSz cx="9144000" cy="5143500" type="screen16x9"/>
  <p:notesSz cx="6858000" cy="9144000"/>
  <p:embeddedFontLst>
    <p:embeddedFont>
      <p:font typeface="Consolas" panose="020B0609020204030204" pitchFamily="49" charset="0"/>
      <p:regular r:id="rId51"/>
      <p:bold r:id="rId52"/>
      <p:italic r:id="rId53"/>
      <p:boldItalic r:id="rId54"/>
    </p:embeddedFont>
    <p:embeddedFont>
      <p:font typeface="Montserrat" pitchFamily="2" charset="77"/>
      <p:regular r:id="rId55"/>
      <p:bold r:id="rId56"/>
      <p:italic r:id="rId57"/>
      <p:boldItalic r:id="rId58"/>
    </p:embeddedFont>
    <p:embeddedFont>
      <p:font typeface="Open Sans" panose="020B0606030504020204" pitchFamily="34" charset="0"/>
      <p:regular r:id="rId59"/>
      <p:bold r:id="rId60"/>
      <p:italic r:id="rId61"/>
      <p:boldItalic r:id="rId62"/>
    </p:embeddedFont>
    <p:embeddedFont>
      <p:font typeface="Open Sans SemiBold" panose="020B0606030504020204" pitchFamily="34" charset="0"/>
      <p:regular r:id="rId63"/>
      <p:bold r:id="rId64"/>
      <p:italic r:id="rId65"/>
      <p:boldItalic r:id="rId66"/>
    </p:embeddedFont>
    <p:embeddedFont>
      <p:font typeface="Open Sans SemiBold" panose="020B0606030504020204" pitchFamily="34" charset="0"/>
      <p:regular r:id="rId63"/>
      <p:bold r:id="rId64"/>
      <p:italic r:id="rId65"/>
      <p:boldItalic r:id="rId6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516" userDrawn="1">
          <p15:clr>
            <a:srgbClr val="A4A3A4"/>
          </p15:clr>
        </p15:guide>
        <p15:guide id="2" pos="504" userDrawn="1">
          <p15:clr>
            <a:srgbClr val="A4A3A4"/>
          </p15:clr>
        </p15:guide>
        <p15:guide id="3" pos="2400"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653C6A06-F39A-C8F4-7DFB-04BF57D4BD19}" name="Narayani R" initials="NR" userId="S::narayani.r@knowledgehut.com::0058fe9f-e96e-412d-b1a4-08447bcd758f" providerId="AD"/>
  <p188:author id="{7BFCD213-2447-0F79-562F-6062207F1CA2}" name="Shiny  Poojary" initials="SP" userId="S::shiny.poojary@knowledgehut.co::9f249047-b913-4e1a-b98f-860b25a2e42f" providerId="AD"/>
  <p188:author id="{453BF225-4D46-92AB-8CDF-1A87C08C9FED}" name="Ratiranjan  Pal" initials="R " userId="S::ratiranjan.pal@knowledgehut.com::dc14cf77-5f4c-483d-a73b-0b54ed515ec2" providerId="AD"/>
  <p188:author id="{F587DD76-4403-308B-ACB6-2CE4C506EC15}" name="Yash Sanjay Goshikwar" initials="YSG" userId="S::yash.goshikwar@knowledgehut.co::b9159f3d-1083-457b-b488-877c96dda727" providerId="AD"/>
  <p188:author id="{83DE3178-715C-D5F7-E206-4BA0140C80A3}" name="Aquib Ajani" initials="AA" userId="S::aquib.ajani@knowledgehut.com::c59ee727-c0f5-4c70-8284-86ceacbac3ce" providerId="AD"/>
  <p188:author id="{5E20378E-7003-F3B6-FD75-BDED887ABE2E}" name="Edwin Moses Alfred" initials="EMA" userId="S::edwin.alfred@knowledgehut.co::3d63d1b0-37dd-49d9-90a7-ab995b97323f" providerId="AD"/>
  <p188:author id="{89460290-8CFD-DC12-F514-156F7FCD8184}" name="Anu Yohannan" initials="AY" userId="S::anu.yohannan@knowledgehut.com::23cc4bb2-f693-4aad-b0a7-edd368b22597" providerId="AD"/>
  <p188:author id="{65BA7A96-3F8E-8285-45B0-1F3E073D8ADE}" name="Devanshi Parashar" initials="DP" userId="S::devanshi.parashar@knowledgehut.co::7e5eff1f-6ec5-4e2b-b1f9-67f682ba1eef" providerId="AD"/>
  <p188:author id="{25185C9D-2E1B-06EE-62FB-C11AD4D29600}" name="Ankita pareek" initials="Ap" userId="S::ankita.pareek@knowledgehut.com::66af2c77-201e-4f1e-a276-3258686e1252" providerId="AD"/>
  <p188:author id="{1417739E-158A-CA61-454A-E0EF2F6186F6}" name="Harsha L" initials="HL" userId="S::harsha.l@knowledgehut.co::f85393f9-ca1d-403a-91d7-fd47fc7d482a" providerId="AD"/>
  <p188:author id="{D313B8B0-87B8-1BDE-D145-3588692FE491}" name="Vidya Rao" initials="VR" userId="S::vidya.rao@knowledgehut.com::16c04462-ca95-4f06-82f0-f4538c824353" providerId="AD"/>
  <p188:author id="{4CBA81C3-C6A4-D6C2-5667-9B86998B4321}" name="Namita Shedbal" initials="NS" userId="S::namita.shedbal@knowledgehut.com::97486503-f5ab-4dac-9174-e99a7e6d3371" providerId="AD"/>
  <p188:author id="{007007C8-3DE4-DD8C-899D-5E99A3E7AD50}" name="Arun Mahesh" initials="AM" userId="S::arun.mahesh@knowledgehut.com::b3dcd661-dfb4-4965-91f8-902a24224c3a" providerId="AD"/>
  <p188:author id="{CAEC24F4-2B75-B2FC-94D1-2DBA776A052E}" name="Ankita pareek" initials="Ap" userId="S::ankita.pareek@knowledgehut.co::66af2c77-201e-4f1e-a276-3258686e1252"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31"/>
    <a:srgbClr val="FD5E57"/>
    <a:srgbClr val="FF0017"/>
    <a:srgbClr val="F89177"/>
    <a:srgbClr val="A4C6FE"/>
    <a:srgbClr val="FFDBDC"/>
    <a:srgbClr val="E3CB30"/>
    <a:srgbClr val="F4EEE4"/>
    <a:srgbClr val="5CFED4"/>
    <a:srgbClr val="D4ECB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0A5F7F2-E362-A286-D862-1E1D9260B92D}" v="72" dt="2024-03-14T03:54:14.222"/>
    <p1510:client id="{A69B1423-09F0-8A30-6272-8823AE2652DF}" v="2" dt="2024-03-14T03:15:56.326"/>
    <p1510:client id="{B4253230-2B6A-B328-21D4-0E30A05F7BAA}" v="131" dt="2024-03-14T03:17:49.080"/>
    <p1510:client id="{C5C9B945-1D2C-0930-D2F4-5F8F280B4CFA}" v="74" dt="2024-03-14T11:37:18.10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128"/>
    <p:restoredTop sz="81797"/>
  </p:normalViewPr>
  <p:slideViewPr>
    <p:cSldViewPr snapToGrid="0">
      <p:cViewPr varScale="1">
        <p:scale>
          <a:sx n="155" d="100"/>
          <a:sy n="155" d="100"/>
        </p:scale>
        <p:origin x="1808" y="176"/>
      </p:cViewPr>
      <p:guideLst>
        <p:guide orient="horz" pos="516"/>
        <p:guide pos="504"/>
        <p:guide pos="2400"/>
      </p:guideLst>
    </p:cSldViewPr>
  </p:slid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13.fntdata"/><Relationship Id="rId6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3.fntdata"/><Relationship Id="rId58" Type="http://schemas.openxmlformats.org/officeDocument/2006/relationships/font" Target="fonts/font8.fntdata"/><Relationship Id="rId66" Type="http://schemas.openxmlformats.org/officeDocument/2006/relationships/font" Target="fonts/font16.fntdata"/><Relationship Id="rId5" Type="http://schemas.openxmlformats.org/officeDocument/2006/relationships/slide" Target="slides/slide4.xml"/><Relationship Id="rId61" Type="http://schemas.openxmlformats.org/officeDocument/2006/relationships/font" Target="fonts/font11.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6.fntdata"/><Relationship Id="rId64" Type="http://schemas.openxmlformats.org/officeDocument/2006/relationships/font" Target="fonts/font14.fntdata"/><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1.fntdata"/><Relationship Id="rId72" Type="http://schemas.microsoft.com/office/2015/10/relationships/revisionInfo" Target="revisionInfo.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9.fntdata"/><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4.fntdata"/><Relationship Id="rId62" Type="http://schemas.openxmlformats.org/officeDocument/2006/relationships/font" Target="fonts/font12.fntdata"/><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7.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2.fntdata"/><Relationship Id="rId60" Type="http://schemas.openxmlformats.org/officeDocument/2006/relationships/font" Target="fonts/font10.fntdata"/><Relationship Id="rId65" Type="http://schemas.openxmlformats.org/officeDocument/2006/relationships/font" Target="fonts/font15.fntdata"/><Relationship Id="rId73" Type="http://schemas.microsoft.com/office/2018/10/relationships/authors" Target="author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notesMaster" Target="notesMasters/notesMaster1.xml"/><Relationship Id="rId55" Type="http://schemas.openxmlformats.org/officeDocument/2006/relationships/font" Target="fonts/font5.fntdata"/><Relationship Id="rId7" Type="http://schemas.openxmlformats.org/officeDocument/2006/relationships/slide" Target="slides/slide6.xml"/><Relationship Id="rId71"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ebasmita Majumder" userId="S::debasmita.majumder@knowledgehut.com::55969fce-0f23-43e8-a524-d6541ecf8b58" providerId="AD" clId="Web-{50A5F7F2-E362-A286-D862-1E1D9260B92D}"/>
    <pc:docChg chg="modSld">
      <pc:chgData name="Debasmita Majumder" userId="S::debasmita.majumder@knowledgehut.com::55969fce-0f23-43e8-a524-d6541ecf8b58" providerId="AD" clId="Web-{50A5F7F2-E362-A286-D862-1E1D9260B92D}" dt="2024-03-14T03:54:14.222" v="50"/>
      <pc:docMkLst>
        <pc:docMk/>
      </pc:docMkLst>
      <pc:sldChg chg="modSp">
        <pc:chgData name="Debasmita Majumder" userId="S::debasmita.majumder@knowledgehut.com::55969fce-0f23-43e8-a524-d6541ecf8b58" providerId="AD" clId="Web-{50A5F7F2-E362-A286-D862-1E1D9260B92D}" dt="2024-03-14T03:53:35.659" v="49"/>
        <pc:sldMkLst>
          <pc:docMk/>
          <pc:sldMk cId="1731025136" sldId="1362"/>
        </pc:sldMkLst>
        <pc:spChg chg="mod">
          <ac:chgData name="Debasmita Majumder" userId="S::debasmita.majumder@knowledgehut.com::55969fce-0f23-43e8-a524-d6541ecf8b58" providerId="AD" clId="Web-{50A5F7F2-E362-A286-D862-1E1D9260B92D}" dt="2024-03-14T03:53:35.659" v="49"/>
          <ac:spMkLst>
            <pc:docMk/>
            <pc:sldMk cId="1731025136" sldId="1362"/>
            <ac:spMk id="4" creationId="{9DBA83F4-5E1E-66C2-072C-8B596B4CE22E}"/>
          </ac:spMkLst>
        </pc:spChg>
      </pc:sldChg>
      <pc:sldChg chg="modSp">
        <pc:chgData name="Debasmita Majumder" userId="S::debasmita.majumder@knowledgehut.com::55969fce-0f23-43e8-a524-d6541ecf8b58" providerId="AD" clId="Web-{50A5F7F2-E362-A286-D862-1E1D9260B92D}" dt="2024-03-14T03:53:27.080" v="48"/>
        <pc:sldMkLst>
          <pc:docMk/>
          <pc:sldMk cId="3304667761" sldId="1367"/>
        </pc:sldMkLst>
        <pc:spChg chg="mod">
          <ac:chgData name="Debasmita Majumder" userId="S::debasmita.majumder@knowledgehut.com::55969fce-0f23-43e8-a524-d6541ecf8b58" providerId="AD" clId="Web-{50A5F7F2-E362-A286-D862-1E1D9260B92D}" dt="2024-03-14T03:53:27.080" v="48"/>
          <ac:spMkLst>
            <pc:docMk/>
            <pc:sldMk cId="3304667761" sldId="1367"/>
            <ac:spMk id="4" creationId="{9DBA83F4-5E1E-66C2-072C-8B596B4CE22E}"/>
          </ac:spMkLst>
        </pc:spChg>
      </pc:sldChg>
      <pc:sldChg chg="modSp">
        <pc:chgData name="Debasmita Majumder" userId="S::debasmita.majumder@knowledgehut.com::55969fce-0f23-43e8-a524-d6541ecf8b58" providerId="AD" clId="Web-{50A5F7F2-E362-A286-D862-1E1D9260B92D}" dt="2024-03-14T03:53:22.174" v="47"/>
        <pc:sldMkLst>
          <pc:docMk/>
          <pc:sldMk cId="955337475" sldId="1373"/>
        </pc:sldMkLst>
        <pc:spChg chg="mod">
          <ac:chgData name="Debasmita Majumder" userId="S::debasmita.majumder@knowledgehut.com::55969fce-0f23-43e8-a524-d6541ecf8b58" providerId="AD" clId="Web-{50A5F7F2-E362-A286-D862-1E1D9260B92D}" dt="2024-03-14T03:53:22.174" v="47"/>
          <ac:spMkLst>
            <pc:docMk/>
            <pc:sldMk cId="955337475" sldId="1373"/>
            <ac:spMk id="4" creationId="{9DBA83F4-5E1E-66C2-072C-8B596B4CE22E}"/>
          </ac:spMkLst>
        </pc:spChg>
      </pc:sldChg>
      <pc:sldChg chg="modSp">
        <pc:chgData name="Debasmita Majumder" userId="S::debasmita.majumder@knowledgehut.com::55969fce-0f23-43e8-a524-d6541ecf8b58" providerId="AD" clId="Web-{50A5F7F2-E362-A286-D862-1E1D9260B92D}" dt="2024-03-14T03:53:16.596" v="46"/>
        <pc:sldMkLst>
          <pc:docMk/>
          <pc:sldMk cId="3495368086" sldId="1381"/>
        </pc:sldMkLst>
        <pc:spChg chg="mod">
          <ac:chgData name="Debasmita Majumder" userId="S::debasmita.majumder@knowledgehut.com::55969fce-0f23-43e8-a524-d6541ecf8b58" providerId="AD" clId="Web-{50A5F7F2-E362-A286-D862-1E1D9260B92D}" dt="2024-03-14T03:53:16.596" v="46"/>
          <ac:spMkLst>
            <pc:docMk/>
            <pc:sldMk cId="3495368086" sldId="1381"/>
            <ac:spMk id="4" creationId="{9DBA83F4-5E1E-66C2-072C-8B596B4CE22E}"/>
          </ac:spMkLst>
        </pc:spChg>
      </pc:sldChg>
      <pc:sldChg chg="modSp">
        <pc:chgData name="Debasmita Majumder" userId="S::debasmita.majumder@knowledgehut.com::55969fce-0f23-43e8-a524-d6541ecf8b58" providerId="AD" clId="Web-{50A5F7F2-E362-A286-D862-1E1D9260B92D}" dt="2024-03-14T03:53:00.174" v="44"/>
        <pc:sldMkLst>
          <pc:docMk/>
          <pc:sldMk cId="1957478307" sldId="1386"/>
        </pc:sldMkLst>
        <pc:spChg chg="mod">
          <ac:chgData name="Debasmita Majumder" userId="S::debasmita.majumder@knowledgehut.com::55969fce-0f23-43e8-a524-d6541ecf8b58" providerId="AD" clId="Web-{50A5F7F2-E362-A286-D862-1E1D9260B92D}" dt="2024-03-14T03:53:00.174" v="44"/>
          <ac:spMkLst>
            <pc:docMk/>
            <pc:sldMk cId="1957478307" sldId="1386"/>
            <ac:spMk id="2" creationId="{F38261C3-6AA8-3A4F-6411-2A51F2908825}"/>
          </ac:spMkLst>
        </pc:spChg>
      </pc:sldChg>
      <pc:sldChg chg="modSp">
        <pc:chgData name="Debasmita Majumder" userId="S::debasmita.majumder@knowledgehut.com::55969fce-0f23-43e8-a524-d6541ecf8b58" providerId="AD" clId="Web-{50A5F7F2-E362-A286-D862-1E1D9260B92D}" dt="2024-03-14T03:52:44.330" v="43"/>
        <pc:sldMkLst>
          <pc:docMk/>
          <pc:sldMk cId="2926929021" sldId="1403"/>
        </pc:sldMkLst>
        <pc:spChg chg="mod">
          <ac:chgData name="Debasmita Majumder" userId="S::debasmita.majumder@knowledgehut.com::55969fce-0f23-43e8-a524-d6541ecf8b58" providerId="AD" clId="Web-{50A5F7F2-E362-A286-D862-1E1D9260B92D}" dt="2024-03-14T03:52:44.330" v="43"/>
          <ac:spMkLst>
            <pc:docMk/>
            <pc:sldMk cId="2926929021" sldId="1403"/>
            <ac:spMk id="2" creationId="{F38261C3-6AA8-3A4F-6411-2A51F2908825}"/>
          </ac:spMkLst>
        </pc:spChg>
      </pc:sldChg>
      <pc:sldChg chg="modSp">
        <pc:chgData name="Debasmita Majumder" userId="S::debasmita.majumder@knowledgehut.com::55969fce-0f23-43e8-a524-d6541ecf8b58" providerId="AD" clId="Web-{50A5F7F2-E362-A286-D862-1E1D9260B92D}" dt="2024-03-14T03:52:09.235" v="25"/>
        <pc:sldMkLst>
          <pc:docMk/>
          <pc:sldMk cId="3310122950" sldId="1404"/>
        </pc:sldMkLst>
        <pc:spChg chg="mod">
          <ac:chgData name="Debasmita Majumder" userId="S::debasmita.majumder@knowledgehut.com::55969fce-0f23-43e8-a524-d6541ecf8b58" providerId="AD" clId="Web-{50A5F7F2-E362-A286-D862-1E1D9260B92D}" dt="2024-03-14T03:52:09.235" v="25"/>
          <ac:spMkLst>
            <pc:docMk/>
            <pc:sldMk cId="3310122950" sldId="1404"/>
            <ac:spMk id="3" creationId="{15FE4ADF-0C60-3968-369B-EEBEDD47286C}"/>
          </ac:spMkLst>
        </pc:spChg>
        <pc:spChg chg="mod">
          <ac:chgData name="Debasmita Majumder" userId="S::debasmita.majumder@knowledgehut.com::55969fce-0f23-43e8-a524-d6541ecf8b58" providerId="AD" clId="Web-{50A5F7F2-E362-A286-D862-1E1D9260B92D}" dt="2024-03-14T03:52:09.235" v="22"/>
          <ac:spMkLst>
            <pc:docMk/>
            <pc:sldMk cId="3310122950" sldId="1404"/>
            <ac:spMk id="5" creationId="{C70FC0B6-AE17-455B-A5EE-3790CA720BC6}"/>
          </ac:spMkLst>
        </pc:spChg>
        <pc:spChg chg="mod">
          <ac:chgData name="Debasmita Majumder" userId="S::debasmita.majumder@knowledgehut.com::55969fce-0f23-43e8-a524-d6541ecf8b58" providerId="AD" clId="Web-{50A5F7F2-E362-A286-D862-1E1D9260B92D}" dt="2024-03-14T03:52:09.235" v="24"/>
          <ac:spMkLst>
            <pc:docMk/>
            <pc:sldMk cId="3310122950" sldId="1404"/>
            <ac:spMk id="6" creationId="{62961D29-0994-A590-9584-1F29A96327C4}"/>
          </ac:spMkLst>
        </pc:spChg>
        <pc:spChg chg="mod">
          <ac:chgData name="Debasmita Majumder" userId="S::debasmita.majumder@knowledgehut.com::55969fce-0f23-43e8-a524-d6541ecf8b58" providerId="AD" clId="Web-{50A5F7F2-E362-A286-D862-1E1D9260B92D}" dt="2024-03-14T03:52:09.235" v="23"/>
          <ac:spMkLst>
            <pc:docMk/>
            <pc:sldMk cId="3310122950" sldId="1404"/>
            <ac:spMk id="7" creationId="{D16F7471-B9A1-EAC2-E12B-7345DF6DA442}"/>
          </ac:spMkLst>
        </pc:spChg>
      </pc:sldChg>
      <pc:sldChg chg="modSp">
        <pc:chgData name="Debasmita Majumder" userId="S::debasmita.majumder@knowledgehut.com::55969fce-0f23-43e8-a524-d6541ecf8b58" providerId="AD" clId="Web-{50A5F7F2-E362-A286-D862-1E1D9260B92D}" dt="2024-03-14T03:52:09.985" v="28"/>
        <pc:sldMkLst>
          <pc:docMk/>
          <pc:sldMk cId="4231561662" sldId="1405"/>
        </pc:sldMkLst>
        <pc:spChg chg="mod">
          <ac:chgData name="Debasmita Majumder" userId="S::debasmita.majumder@knowledgehut.com::55969fce-0f23-43e8-a524-d6541ecf8b58" providerId="AD" clId="Web-{50A5F7F2-E362-A286-D862-1E1D9260B92D}" dt="2024-03-14T03:52:09.985" v="28"/>
          <ac:spMkLst>
            <pc:docMk/>
            <pc:sldMk cId="4231561662" sldId="1405"/>
            <ac:spMk id="3" creationId="{15FE4ADF-0C60-3968-369B-EEBEDD47286C}"/>
          </ac:spMkLst>
        </pc:spChg>
        <pc:spChg chg="mod">
          <ac:chgData name="Debasmita Majumder" userId="S::debasmita.majumder@knowledgehut.com::55969fce-0f23-43e8-a524-d6541ecf8b58" providerId="AD" clId="Web-{50A5F7F2-E362-A286-D862-1E1D9260B92D}" dt="2024-03-14T03:52:09.985" v="27"/>
          <ac:spMkLst>
            <pc:docMk/>
            <pc:sldMk cId="4231561662" sldId="1405"/>
            <ac:spMk id="6" creationId="{62961D29-0994-A590-9584-1F29A96327C4}"/>
          </ac:spMkLst>
        </pc:spChg>
        <pc:spChg chg="mod">
          <ac:chgData name="Debasmita Majumder" userId="S::debasmita.majumder@knowledgehut.com::55969fce-0f23-43e8-a524-d6541ecf8b58" providerId="AD" clId="Web-{50A5F7F2-E362-A286-D862-1E1D9260B92D}" dt="2024-03-14T03:52:09.985" v="26"/>
          <ac:spMkLst>
            <pc:docMk/>
            <pc:sldMk cId="4231561662" sldId="1405"/>
            <ac:spMk id="7" creationId="{D16F7471-B9A1-EAC2-E12B-7345DF6DA442}"/>
          </ac:spMkLst>
        </pc:spChg>
      </pc:sldChg>
      <pc:sldChg chg="modSp">
        <pc:chgData name="Debasmita Majumder" userId="S::debasmita.majumder@knowledgehut.com::55969fce-0f23-43e8-a524-d6541ecf8b58" providerId="AD" clId="Web-{50A5F7F2-E362-A286-D862-1E1D9260B92D}" dt="2024-03-14T03:52:10.735" v="31"/>
        <pc:sldMkLst>
          <pc:docMk/>
          <pc:sldMk cId="1254774341" sldId="1406"/>
        </pc:sldMkLst>
        <pc:spChg chg="mod">
          <ac:chgData name="Debasmita Majumder" userId="S::debasmita.majumder@knowledgehut.com::55969fce-0f23-43e8-a524-d6541ecf8b58" providerId="AD" clId="Web-{50A5F7F2-E362-A286-D862-1E1D9260B92D}" dt="2024-03-14T03:52:10.735" v="29"/>
          <ac:spMkLst>
            <pc:docMk/>
            <pc:sldMk cId="1254774341" sldId="1406"/>
            <ac:spMk id="2" creationId="{0CCED5D5-98D1-0D2C-9866-B6050513F71C}"/>
          </ac:spMkLst>
        </pc:spChg>
        <pc:spChg chg="mod">
          <ac:chgData name="Debasmita Majumder" userId="S::debasmita.majumder@knowledgehut.com::55969fce-0f23-43e8-a524-d6541ecf8b58" providerId="AD" clId="Web-{50A5F7F2-E362-A286-D862-1E1D9260B92D}" dt="2024-03-14T03:52:10.735" v="30"/>
          <ac:spMkLst>
            <pc:docMk/>
            <pc:sldMk cId="1254774341" sldId="1406"/>
            <ac:spMk id="24" creationId="{CA9582C3-4468-A0D6-4F22-542D3E4B7F08}"/>
          </ac:spMkLst>
        </pc:spChg>
        <pc:spChg chg="mod">
          <ac:chgData name="Debasmita Majumder" userId="S::debasmita.majumder@knowledgehut.com::55969fce-0f23-43e8-a524-d6541ecf8b58" providerId="AD" clId="Web-{50A5F7F2-E362-A286-D862-1E1D9260B92D}" dt="2024-03-14T03:52:10.735" v="31"/>
          <ac:spMkLst>
            <pc:docMk/>
            <pc:sldMk cId="1254774341" sldId="1406"/>
            <ac:spMk id="85" creationId="{00000000-0000-0000-0000-000000000000}"/>
          </ac:spMkLst>
        </pc:spChg>
      </pc:sldChg>
      <pc:sldChg chg="modSp">
        <pc:chgData name="Debasmita Majumder" userId="S::debasmita.majumder@knowledgehut.com::55969fce-0f23-43e8-a524-d6541ecf8b58" providerId="AD" clId="Web-{50A5F7F2-E362-A286-D862-1E1D9260B92D}" dt="2024-03-14T03:52:11.501" v="39"/>
        <pc:sldMkLst>
          <pc:docMk/>
          <pc:sldMk cId="2539199407" sldId="1407"/>
        </pc:sldMkLst>
        <pc:spChg chg="mod">
          <ac:chgData name="Debasmita Majumder" userId="S::debasmita.majumder@knowledgehut.com::55969fce-0f23-43e8-a524-d6541ecf8b58" providerId="AD" clId="Web-{50A5F7F2-E362-A286-D862-1E1D9260B92D}" dt="2024-03-14T03:52:11.501" v="39"/>
          <ac:spMkLst>
            <pc:docMk/>
            <pc:sldMk cId="2539199407" sldId="1407"/>
            <ac:spMk id="2" creationId="{7F472859-E8DA-AEFC-26B4-0CA154F30D90}"/>
          </ac:spMkLst>
        </pc:spChg>
        <pc:spChg chg="mod">
          <ac:chgData name="Debasmita Majumder" userId="S::debasmita.majumder@knowledgehut.com::55969fce-0f23-43e8-a524-d6541ecf8b58" providerId="AD" clId="Web-{50A5F7F2-E362-A286-D862-1E1D9260B92D}" dt="2024-03-14T03:52:11.501" v="38"/>
          <ac:spMkLst>
            <pc:docMk/>
            <pc:sldMk cId="2539199407" sldId="1407"/>
            <ac:spMk id="4" creationId="{1B00B16B-4C20-AD6D-CA3F-EEB5BE76E97A}"/>
          </ac:spMkLst>
        </pc:spChg>
        <pc:spChg chg="mod">
          <ac:chgData name="Debasmita Majumder" userId="S::debasmita.majumder@knowledgehut.com::55969fce-0f23-43e8-a524-d6541ecf8b58" providerId="AD" clId="Web-{50A5F7F2-E362-A286-D862-1E1D9260B92D}" dt="2024-03-14T03:52:11.501" v="37"/>
          <ac:spMkLst>
            <pc:docMk/>
            <pc:sldMk cId="2539199407" sldId="1407"/>
            <ac:spMk id="5" creationId="{558456F2-630C-8CE7-6FDA-1200E1FC798C}"/>
          </ac:spMkLst>
        </pc:spChg>
        <pc:spChg chg="mod">
          <ac:chgData name="Debasmita Majumder" userId="S::debasmita.majumder@knowledgehut.com::55969fce-0f23-43e8-a524-d6541ecf8b58" providerId="AD" clId="Web-{50A5F7F2-E362-A286-D862-1E1D9260B92D}" dt="2024-03-14T03:52:11.501" v="36"/>
          <ac:spMkLst>
            <pc:docMk/>
            <pc:sldMk cId="2539199407" sldId="1407"/>
            <ac:spMk id="6" creationId="{D24ECD19-80D7-8DFE-4D32-04CCF1FD76DF}"/>
          </ac:spMkLst>
        </pc:spChg>
        <pc:spChg chg="mod">
          <ac:chgData name="Debasmita Majumder" userId="S::debasmita.majumder@knowledgehut.com::55969fce-0f23-43e8-a524-d6541ecf8b58" providerId="AD" clId="Web-{50A5F7F2-E362-A286-D862-1E1D9260B92D}" dt="2024-03-14T03:52:11.501" v="35"/>
          <ac:spMkLst>
            <pc:docMk/>
            <pc:sldMk cId="2539199407" sldId="1407"/>
            <ac:spMk id="7" creationId="{76FBB142-DC4C-5B4E-3C21-B897E1113119}"/>
          </ac:spMkLst>
        </pc:spChg>
        <pc:spChg chg="mod">
          <ac:chgData name="Debasmita Majumder" userId="S::debasmita.majumder@knowledgehut.com::55969fce-0f23-43e8-a524-d6541ecf8b58" providerId="AD" clId="Web-{50A5F7F2-E362-A286-D862-1E1D9260B92D}" dt="2024-03-14T03:52:11.501" v="34"/>
          <ac:spMkLst>
            <pc:docMk/>
            <pc:sldMk cId="2539199407" sldId="1407"/>
            <ac:spMk id="8" creationId="{6F119E1F-0014-299A-1427-96D74702EBB0}"/>
          </ac:spMkLst>
        </pc:spChg>
        <pc:spChg chg="mod">
          <ac:chgData name="Debasmita Majumder" userId="S::debasmita.majumder@knowledgehut.com::55969fce-0f23-43e8-a524-d6541ecf8b58" providerId="AD" clId="Web-{50A5F7F2-E362-A286-D862-1E1D9260B92D}" dt="2024-03-14T03:52:11.501" v="33"/>
          <ac:spMkLst>
            <pc:docMk/>
            <pc:sldMk cId="2539199407" sldId="1407"/>
            <ac:spMk id="9" creationId="{26B9A8CD-BDA7-6D1C-255F-D0E554775E50}"/>
          </ac:spMkLst>
        </pc:spChg>
        <pc:spChg chg="mod">
          <ac:chgData name="Debasmita Majumder" userId="S::debasmita.majumder@knowledgehut.com::55969fce-0f23-43e8-a524-d6541ecf8b58" providerId="AD" clId="Web-{50A5F7F2-E362-A286-D862-1E1D9260B92D}" dt="2024-03-14T03:52:11.501" v="32"/>
          <ac:spMkLst>
            <pc:docMk/>
            <pc:sldMk cId="2539199407" sldId="1407"/>
            <ac:spMk id="11" creationId="{33E40D86-32ED-6D9B-7D5E-44108DA5AAE6}"/>
          </ac:spMkLst>
        </pc:spChg>
      </pc:sldChg>
      <pc:sldChg chg="modSp">
        <pc:chgData name="Debasmita Majumder" userId="S::debasmita.majumder@knowledgehut.com::55969fce-0f23-43e8-a524-d6541ecf8b58" providerId="AD" clId="Web-{50A5F7F2-E362-A286-D862-1E1D9260B92D}" dt="2024-03-14T03:52:37.689" v="42"/>
        <pc:sldMkLst>
          <pc:docMk/>
          <pc:sldMk cId="2458309458" sldId="1408"/>
        </pc:sldMkLst>
        <pc:spChg chg="mod">
          <ac:chgData name="Debasmita Majumder" userId="S::debasmita.majumder@knowledgehut.com::55969fce-0f23-43e8-a524-d6541ecf8b58" providerId="AD" clId="Web-{50A5F7F2-E362-A286-D862-1E1D9260B92D}" dt="2024-03-14T03:52:37.689" v="42"/>
          <ac:spMkLst>
            <pc:docMk/>
            <pc:sldMk cId="2458309458" sldId="1408"/>
            <ac:spMk id="2" creationId="{4737A02E-C85A-1162-200B-6FC9E9392EE6}"/>
          </ac:spMkLst>
        </pc:spChg>
      </pc:sldChg>
      <pc:sldChg chg="modSp">
        <pc:chgData name="Debasmita Majumder" userId="S::debasmita.majumder@knowledgehut.com::55969fce-0f23-43e8-a524-d6541ecf8b58" providerId="AD" clId="Web-{50A5F7F2-E362-A286-D862-1E1D9260B92D}" dt="2024-03-14T03:54:14.222" v="50"/>
        <pc:sldMkLst>
          <pc:docMk/>
          <pc:sldMk cId="3326239996" sldId="1409"/>
        </pc:sldMkLst>
        <pc:spChg chg="mod">
          <ac:chgData name="Debasmita Majumder" userId="S::debasmita.majumder@knowledgehut.com::55969fce-0f23-43e8-a524-d6541ecf8b58" providerId="AD" clId="Web-{50A5F7F2-E362-A286-D862-1E1D9260B92D}" dt="2024-03-14T03:54:14.222" v="50"/>
          <ac:spMkLst>
            <pc:docMk/>
            <pc:sldMk cId="3326239996" sldId="1409"/>
            <ac:spMk id="75" creationId="{00000000-0000-0000-0000-000000000000}"/>
          </ac:spMkLst>
        </pc:spChg>
      </pc:sldChg>
    </pc:docChg>
  </pc:docChgLst>
  <pc:docChgLst>
    <pc:chgData name="Debasmita Majumder" userId="S::debasmita.majumder@knowledgehut.com::55969fce-0f23-43e8-a524-d6541ecf8b58" providerId="AD" clId="Web-{B4253230-2B6A-B328-21D4-0E30A05F7BAA}"/>
    <pc:docChg chg="addSld delSld">
      <pc:chgData name="Debasmita Majumder" userId="S::debasmita.majumder@knowledgehut.com::55969fce-0f23-43e8-a524-d6541ecf8b58" providerId="AD" clId="Web-{B4253230-2B6A-B328-21D4-0E30A05F7BAA}" dt="2024-03-14T03:17:49.080" v="130"/>
      <pc:docMkLst>
        <pc:docMk/>
      </pc:docMkLst>
      <pc:sldChg chg="del">
        <pc:chgData name="Debasmita Majumder" userId="S::debasmita.majumder@knowledgehut.com::55969fce-0f23-43e8-a524-d6541ecf8b58" providerId="AD" clId="Web-{B4253230-2B6A-B328-21D4-0E30A05F7BAA}" dt="2024-03-14T03:17:49.080" v="130"/>
        <pc:sldMkLst>
          <pc:docMk/>
          <pc:sldMk cId="1128139047" sldId="319"/>
        </pc:sldMkLst>
      </pc:sldChg>
      <pc:sldChg chg="del">
        <pc:chgData name="Debasmita Majumder" userId="S::debasmita.majumder@knowledgehut.com::55969fce-0f23-43e8-a524-d6541ecf8b58" providerId="AD" clId="Web-{B4253230-2B6A-B328-21D4-0E30A05F7BAA}" dt="2024-03-14T03:17:48.940" v="81"/>
        <pc:sldMkLst>
          <pc:docMk/>
          <pc:sldMk cId="3796104671" sldId="601"/>
        </pc:sldMkLst>
      </pc:sldChg>
      <pc:sldChg chg="del">
        <pc:chgData name="Debasmita Majumder" userId="S::debasmita.majumder@knowledgehut.com::55969fce-0f23-43e8-a524-d6541ecf8b58" providerId="AD" clId="Web-{B4253230-2B6A-B328-21D4-0E30A05F7BAA}" dt="2024-03-14T03:17:48.940" v="83"/>
        <pc:sldMkLst>
          <pc:docMk/>
          <pc:sldMk cId="4026377060" sldId="610"/>
        </pc:sldMkLst>
      </pc:sldChg>
      <pc:sldChg chg="del">
        <pc:chgData name="Debasmita Majumder" userId="S::debasmita.majumder@knowledgehut.com::55969fce-0f23-43e8-a524-d6541ecf8b58" providerId="AD" clId="Web-{B4253230-2B6A-B328-21D4-0E30A05F7BAA}" dt="2024-03-14T03:17:49.018" v="123"/>
        <pc:sldMkLst>
          <pc:docMk/>
          <pc:sldMk cId="988741501" sldId="614"/>
        </pc:sldMkLst>
      </pc:sldChg>
      <pc:sldChg chg="del">
        <pc:chgData name="Debasmita Majumder" userId="S::debasmita.majumder@knowledgehut.com::55969fce-0f23-43e8-a524-d6541ecf8b58" providerId="AD" clId="Web-{B4253230-2B6A-B328-21D4-0E30A05F7BAA}" dt="2024-03-14T03:17:49.018" v="122"/>
        <pc:sldMkLst>
          <pc:docMk/>
          <pc:sldMk cId="2397783440" sldId="615"/>
        </pc:sldMkLst>
      </pc:sldChg>
      <pc:sldChg chg="del">
        <pc:chgData name="Debasmita Majumder" userId="S::debasmita.majumder@knowledgehut.com::55969fce-0f23-43e8-a524-d6541ecf8b58" providerId="AD" clId="Web-{B4253230-2B6A-B328-21D4-0E30A05F7BAA}" dt="2024-03-14T03:17:49.018" v="121"/>
        <pc:sldMkLst>
          <pc:docMk/>
          <pc:sldMk cId="1097629415" sldId="616"/>
        </pc:sldMkLst>
      </pc:sldChg>
      <pc:sldChg chg="del">
        <pc:chgData name="Debasmita Majumder" userId="S::debasmita.majumder@knowledgehut.com::55969fce-0f23-43e8-a524-d6541ecf8b58" providerId="AD" clId="Web-{B4253230-2B6A-B328-21D4-0E30A05F7BAA}" dt="2024-03-14T03:17:49.018" v="120"/>
        <pc:sldMkLst>
          <pc:docMk/>
          <pc:sldMk cId="1077863639" sldId="617"/>
        </pc:sldMkLst>
      </pc:sldChg>
      <pc:sldChg chg="del">
        <pc:chgData name="Debasmita Majumder" userId="S::debasmita.majumder@knowledgehut.com::55969fce-0f23-43e8-a524-d6541ecf8b58" providerId="AD" clId="Web-{B4253230-2B6A-B328-21D4-0E30A05F7BAA}" dt="2024-03-14T03:17:49.018" v="119"/>
        <pc:sldMkLst>
          <pc:docMk/>
          <pc:sldMk cId="3798968169" sldId="618"/>
        </pc:sldMkLst>
      </pc:sldChg>
      <pc:sldChg chg="del">
        <pc:chgData name="Debasmita Majumder" userId="S::debasmita.majumder@knowledgehut.com::55969fce-0f23-43e8-a524-d6541ecf8b58" providerId="AD" clId="Web-{B4253230-2B6A-B328-21D4-0E30A05F7BAA}" dt="2024-03-14T03:17:49.018" v="118"/>
        <pc:sldMkLst>
          <pc:docMk/>
          <pc:sldMk cId="3363340689" sldId="619"/>
        </pc:sldMkLst>
      </pc:sldChg>
      <pc:sldChg chg="del">
        <pc:chgData name="Debasmita Majumder" userId="S::debasmita.majumder@knowledgehut.com::55969fce-0f23-43e8-a524-d6541ecf8b58" providerId="AD" clId="Web-{B4253230-2B6A-B328-21D4-0E30A05F7BAA}" dt="2024-03-14T03:17:49.002" v="115"/>
        <pc:sldMkLst>
          <pc:docMk/>
          <pc:sldMk cId="2864731820" sldId="620"/>
        </pc:sldMkLst>
      </pc:sldChg>
      <pc:sldChg chg="del">
        <pc:chgData name="Debasmita Majumder" userId="S::debasmita.majumder@knowledgehut.com::55969fce-0f23-43e8-a524-d6541ecf8b58" providerId="AD" clId="Web-{B4253230-2B6A-B328-21D4-0E30A05F7BAA}" dt="2024-03-14T03:17:49.002" v="114"/>
        <pc:sldMkLst>
          <pc:docMk/>
          <pc:sldMk cId="149658152" sldId="621"/>
        </pc:sldMkLst>
      </pc:sldChg>
      <pc:sldChg chg="del">
        <pc:chgData name="Debasmita Majumder" userId="S::debasmita.majumder@knowledgehut.com::55969fce-0f23-43e8-a524-d6541ecf8b58" providerId="AD" clId="Web-{B4253230-2B6A-B328-21D4-0E30A05F7BAA}" dt="2024-03-14T03:17:49.002" v="113"/>
        <pc:sldMkLst>
          <pc:docMk/>
          <pc:sldMk cId="1804345122" sldId="622"/>
        </pc:sldMkLst>
      </pc:sldChg>
      <pc:sldChg chg="del">
        <pc:chgData name="Debasmita Majumder" userId="S::debasmita.majumder@knowledgehut.com::55969fce-0f23-43e8-a524-d6541ecf8b58" providerId="AD" clId="Web-{B4253230-2B6A-B328-21D4-0E30A05F7BAA}" dt="2024-03-14T03:17:49.002" v="112"/>
        <pc:sldMkLst>
          <pc:docMk/>
          <pc:sldMk cId="3091449815" sldId="624"/>
        </pc:sldMkLst>
      </pc:sldChg>
      <pc:sldChg chg="del">
        <pc:chgData name="Debasmita Majumder" userId="S::debasmita.majumder@knowledgehut.com::55969fce-0f23-43e8-a524-d6541ecf8b58" providerId="AD" clId="Web-{B4253230-2B6A-B328-21D4-0E30A05F7BAA}" dt="2024-03-14T03:17:49.002" v="111"/>
        <pc:sldMkLst>
          <pc:docMk/>
          <pc:sldMk cId="4207333365" sldId="625"/>
        </pc:sldMkLst>
      </pc:sldChg>
      <pc:sldChg chg="del">
        <pc:chgData name="Debasmita Majumder" userId="S::debasmita.majumder@knowledgehut.com::55969fce-0f23-43e8-a524-d6541ecf8b58" providerId="AD" clId="Web-{B4253230-2B6A-B328-21D4-0E30A05F7BAA}" dt="2024-03-14T03:17:49.002" v="110"/>
        <pc:sldMkLst>
          <pc:docMk/>
          <pc:sldMk cId="1490655132" sldId="626"/>
        </pc:sldMkLst>
      </pc:sldChg>
      <pc:sldChg chg="del">
        <pc:chgData name="Debasmita Majumder" userId="S::debasmita.majumder@knowledgehut.com::55969fce-0f23-43e8-a524-d6541ecf8b58" providerId="AD" clId="Web-{B4253230-2B6A-B328-21D4-0E30A05F7BAA}" dt="2024-03-14T03:17:49.002" v="109"/>
        <pc:sldMkLst>
          <pc:docMk/>
          <pc:sldMk cId="3467997030" sldId="627"/>
        </pc:sldMkLst>
      </pc:sldChg>
      <pc:sldChg chg="del">
        <pc:chgData name="Debasmita Majumder" userId="S::debasmita.majumder@knowledgehut.com::55969fce-0f23-43e8-a524-d6541ecf8b58" providerId="AD" clId="Web-{B4253230-2B6A-B328-21D4-0E30A05F7BAA}" dt="2024-03-14T03:17:48.987" v="108"/>
        <pc:sldMkLst>
          <pc:docMk/>
          <pc:sldMk cId="2234666054" sldId="628"/>
        </pc:sldMkLst>
      </pc:sldChg>
      <pc:sldChg chg="del">
        <pc:chgData name="Debasmita Majumder" userId="S::debasmita.majumder@knowledgehut.com::55969fce-0f23-43e8-a524-d6541ecf8b58" providerId="AD" clId="Web-{B4253230-2B6A-B328-21D4-0E30A05F7BAA}" dt="2024-03-14T03:17:48.987" v="107"/>
        <pc:sldMkLst>
          <pc:docMk/>
          <pc:sldMk cId="2330460929" sldId="629"/>
        </pc:sldMkLst>
      </pc:sldChg>
      <pc:sldChg chg="del">
        <pc:chgData name="Debasmita Majumder" userId="S::debasmita.majumder@knowledgehut.com::55969fce-0f23-43e8-a524-d6541ecf8b58" providerId="AD" clId="Web-{B4253230-2B6A-B328-21D4-0E30A05F7BAA}" dt="2024-03-14T03:17:48.987" v="104"/>
        <pc:sldMkLst>
          <pc:docMk/>
          <pc:sldMk cId="3126319473" sldId="630"/>
        </pc:sldMkLst>
      </pc:sldChg>
      <pc:sldChg chg="del">
        <pc:chgData name="Debasmita Majumder" userId="S::debasmita.majumder@knowledgehut.com::55969fce-0f23-43e8-a524-d6541ecf8b58" providerId="AD" clId="Web-{B4253230-2B6A-B328-21D4-0E30A05F7BAA}" dt="2024-03-14T03:17:48.987" v="103"/>
        <pc:sldMkLst>
          <pc:docMk/>
          <pc:sldMk cId="4293896166" sldId="632"/>
        </pc:sldMkLst>
      </pc:sldChg>
      <pc:sldChg chg="del">
        <pc:chgData name="Debasmita Majumder" userId="S::debasmita.majumder@knowledgehut.com::55969fce-0f23-43e8-a524-d6541ecf8b58" providerId="AD" clId="Web-{B4253230-2B6A-B328-21D4-0E30A05F7BAA}" dt="2024-03-14T03:17:48.987" v="102"/>
        <pc:sldMkLst>
          <pc:docMk/>
          <pc:sldMk cId="203488568" sldId="633"/>
        </pc:sldMkLst>
      </pc:sldChg>
      <pc:sldChg chg="del">
        <pc:chgData name="Debasmita Majumder" userId="S::debasmita.majumder@knowledgehut.com::55969fce-0f23-43e8-a524-d6541ecf8b58" providerId="AD" clId="Web-{B4253230-2B6A-B328-21D4-0E30A05F7BAA}" dt="2024-03-14T03:17:48.987" v="101"/>
        <pc:sldMkLst>
          <pc:docMk/>
          <pc:sldMk cId="3579946201" sldId="634"/>
        </pc:sldMkLst>
      </pc:sldChg>
      <pc:sldChg chg="del">
        <pc:chgData name="Debasmita Majumder" userId="S::debasmita.majumder@knowledgehut.com::55969fce-0f23-43e8-a524-d6541ecf8b58" providerId="AD" clId="Web-{B4253230-2B6A-B328-21D4-0E30A05F7BAA}" dt="2024-03-14T03:17:48.971" v="100"/>
        <pc:sldMkLst>
          <pc:docMk/>
          <pc:sldMk cId="2749048917" sldId="636"/>
        </pc:sldMkLst>
      </pc:sldChg>
      <pc:sldChg chg="del">
        <pc:chgData name="Debasmita Majumder" userId="S::debasmita.majumder@knowledgehut.com::55969fce-0f23-43e8-a524-d6541ecf8b58" providerId="AD" clId="Web-{B4253230-2B6A-B328-21D4-0E30A05F7BAA}" dt="2024-03-14T03:17:48.971" v="97"/>
        <pc:sldMkLst>
          <pc:docMk/>
          <pc:sldMk cId="1197843829" sldId="637"/>
        </pc:sldMkLst>
      </pc:sldChg>
      <pc:sldChg chg="del">
        <pc:chgData name="Debasmita Majumder" userId="S::debasmita.majumder@knowledgehut.com::55969fce-0f23-43e8-a524-d6541ecf8b58" providerId="AD" clId="Web-{B4253230-2B6A-B328-21D4-0E30A05F7BAA}" dt="2024-03-14T03:17:48.971" v="96"/>
        <pc:sldMkLst>
          <pc:docMk/>
          <pc:sldMk cId="3430589489" sldId="638"/>
        </pc:sldMkLst>
      </pc:sldChg>
      <pc:sldChg chg="del">
        <pc:chgData name="Debasmita Majumder" userId="S::debasmita.majumder@knowledgehut.com::55969fce-0f23-43e8-a524-d6541ecf8b58" providerId="AD" clId="Web-{B4253230-2B6A-B328-21D4-0E30A05F7BAA}" dt="2024-03-14T03:17:48.971" v="95"/>
        <pc:sldMkLst>
          <pc:docMk/>
          <pc:sldMk cId="1467465824" sldId="639"/>
        </pc:sldMkLst>
      </pc:sldChg>
      <pc:sldChg chg="del">
        <pc:chgData name="Debasmita Majumder" userId="S::debasmita.majumder@knowledgehut.com::55969fce-0f23-43e8-a524-d6541ecf8b58" providerId="AD" clId="Web-{B4253230-2B6A-B328-21D4-0E30A05F7BAA}" dt="2024-03-14T03:17:48.971" v="94"/>
        <pc:sldMkLst>
          <pc:docMk/>
          <pc:sldMk cId="3727256454" sldId="640"/>
        </pc:sldMkLst>
      </pc:sldChg>
      <pc:sldChg chg="del">
        <pc:chgData name="Debasmita Majumder" userId="S::debasmita.majumder@knowledgehut.com::55969fce-0f23-43e8-a524-d6541ecf8b58" providerId="AD" clId="Web-{B4253230-2B6A-B328-21D4-0E30A05F7BAA}" dt="2024-03-14T03:17:48.955" v="93"/>
        <pc:sldMkLst>
          <pc:docMk/>
          <pc:sldMk cId="4045374109" sldId="641"/>
        </pc:sldMkLst>
      </pc:sldChg>
      <pc:sldChg chg="del">
        <pc:chgData name="Debasmita Majumder" userId="S::debasmita.majumder@knowledgehut.com::55969fce-0f23-43e8-a524-d6541ecf8b58" providerId="AD" clId="Web-{B4253230-2B6A-B328-21D4-0E30A05F7BAA}" dt="2024-03-14T03:17:48.955" v="92"/>
        <pc:sldMkLst>
          <pc:docMk/>
          <pc:sldMk cId="934333984" sldId="642"/>
        </pc:sldMkLst>
      </pc:sldChg>
      <pc:sldChg chg="del">
        <pc:chgData name="Debasmita Majumder" userId="S::debasmita.majumder@knowledgehut.com::55969fce-0f23-43e8-a524-d6541ecf8b58" providerId="AD" clId="Web-{B4253230-2B6A-B328-21D4-0E30A05F7BAA}" dt="2024-03-14T03:17:48.955" v="91"/>
        <pc:sldMkLst>
          <pc:docMk/>
          <pc:sldMk cId="1317703150" sldId="643"/>
        </pc:sldMkLst>
      </pc:sldChg>
      <pc:sldChg chg="del">
        <pc:chgData name="Debasmita Majumder" userId="S::debasmita.majumder@knowledgehut.com::55969fce-0f23-43e8-a524-d6541ecf8b58" providerId="AD" clId="Web-{B4253230-2B6A-B328-21D4-0E30A05F7BAA}" dt="2024-03-14T03:17:48.940" v="82"/>
        <pc:sldMkLst>
          <pc:docMk/>
          <pc:sldMk cId="1294406131" sldId="644"/>
        </pc:sldMkLst>
      </pc:sldChg>
      <pc:sldChg chg="del">
        <pc:chgData name="Debasmita Majumder" userId="S::debasmita.majumder@knowledgehut.com::55969fce-0f23-43e8-a524-d6541ecf8b58" providerId="AD" clId="Web-{B4253230-2B6A-B328-21D4-0E30A05F7BAA}" dt="2024-03-14T03:17:48.940" v="80"/>
        <pc:sldMkLst>
          <pc:docMk/>
          <pc:sldMk cId="4198949611" sldId="645"/>
        </pc:sldMkLst>
      </pc:sldChg>
      <pc:sldChg chg="del">
        <pc:chgData name="Debasmita Majumder" userId="S::debasmita.majumder@knowledgehut.com::55969fce-0f23-43e8-a524-d6541ecf8b58" providerId="AD" clId="Web-{B4253230-2B6A-B328-21D4-0E30A05F7BAA}" dt="2024-03-14T03:17:48.940" v="79"/>
        <pc:sldMkLst>
          <pc:docMk/>
          <pc:sldMk cId="3406065671" sldId="646"/>
        </pc:sldMkLst>
      </pc:sldChg>
      <pc:sldChg chg="del">
        <pc:chgData name="Debasmita Majumder" userId="S::debasmita.majumder@knowledgehut.com::55969fce-0f23-43e8-a524-d6541ecf8b58" providerId="AD" clId="Web-{B4253230-2B6A-B328-21D4-0E30A05F7BAA}" dt="2024-03-14T03:17:48.940" v="78"/>
        <pc:sldMkLst>
          <pc:docMk/>
          <pc:sldMk cId="3943117485" sldId="647"/>
        </pc:sldMkLst>
      </pc:sldChg>
      <pc:sldChg chg="del">
        <pc:chgData name="Debasmita Majumder" userId="S::debasmita.majumder@knowledgehut.com::55969fce-0f23-43e8-a524-d6541ecf8b58" providerId="AD" clId="Web-{B4253230-2B6A-B328-21D4-0E30A05F7BAA}" dt="2024-03-14T03:17:48.924" v="75"/>
        <pc:sldMkLst>
          <pc:docMk/>
          <pc:sldMk cId="2109160695" sldId="648"/>
        </pc:sldMkLst>
      </pc:sldChg>
      <pc:sldChg chg="del">
        <pc:chgData name="Debasmita Majumder" userId="S::debasmita.majumder@knowledgehut.com::55969fce-0f23-43e8-a524-d6541ecf8b58" providerId="AD" clId="Web-{B4253230-2B6A-B328-21D4-0E30A05F7BAA}" dt="2024-03-14T03:17:48.924" v="74"/>
        <pc:sldMkLst>
          <pc:docMk/>
          <pc:sldMk cId="4240987763" sldId="649"/>
        </pc:sldMkLst>
      </pc:sldChg>
      <pc:sldChg chg="del">
        <pc:chgData name="Debasmita Majumder" userId="S::debasmita.majumder@knowledgehut.com::55969fce-0f23-43e8-a524-d6541ecf8b58" providerId="AD" clId="Web-{B4253230-2B6A-B328-21D4-0E30A05F7BAA}" dt="2024-03-14T03:17:48.924" v="73"/>
        <pc:sldMkLst>
          <pc:docMk/>
          <pc:sldMk cId="1152636546" sldId="650"/>
        </pc:sldMkLst>
      </pc:sldChg>
      <pc:sldChg chg="del">
        <pc:chgData name="Debasmita Majumder" userId="S::debasmita.majumder@knowledgehut.com::55969fce-0f23-43e8-a524-d6541ecf8b58" providerId="AD" clId="Web-{B4253230-2B6A-B328-21D4-0E30A05F7BAA}" dt="2024-03-14T03:17:48.924" v="72"/>
        <pc:sldMkLst>
          <pc:docMk/>
          <pc:sldMk cId="1276118338" sldId="651"/>
        </pc:sldMkLst>
      </pc:sldChg>
      <pc:sldChg chg="del">
        <pc:chgData name="Debasmita Majumder" userId="S::debasmita.majumder@knowledgehut.com::55969fce-0f23-43e8-a524-d6541ecf8b58" providerId="AD" clId="Web-{B4253230-2B6A-B328-21D4-0E30A05F7BAA}" dt="2024-03-14T03:17:48.924" v="71"/>
        <pc:sldMkLst>
          <pc:docMk/>
          <pc:sldMk cId="2805022312" sldId="652"/>
        </pc:sldMkLst>
      </pc:sldChg>
      <pc:sldChg chg="del">
        <pc:chgData name="Debasmita Majumder" userId="S::debasmita.majumder@knowledgehut.com::55969fce-0f23-43e8-a524-d6541ecf8b58" providerId="AD" clId="Web-{B4253230-2B6A-B328-21D4-0E30A05F7BAA}" dt="2024-03-14T03:17:48.924" v="70"/>
        <pc:sldMkLst>
          <pc:docMk/>
          <pc:sldMk cId="980582809" sldId="653"/>
        </pc:sldMkLst>
      </pc:sldChg>
      <pc:sldChg chg="del">
        <pc:chgData name="Debasmita Majumder" userId="S::debasmita.majumder@knowledgehut.com::55969fce-0f23-43e8-a524-d6541ecf8b58" providerId="AD" clId="Web-{B4253230-2B6A-B328-21D4-0E30A05F7BAA}" dt="2024-03-14T03:17:48.909" v="69"/>
        <pc:sldMkLst>
          <pc:docMk/>
          <pc:sldMk cId="2135687913" sldId="654"/>
        </pc:sldMkLst>
      </pc:sldChg>
      <pc:sldChg chg="del">
        <pc:chgData name="Debasmita Majumder" userId="S::debasmita.majumder@knowledgehut.com::55969fce-0f23-43e8-a524-d6541ecf8b58" providerId="AD" clId="Web-{B4253230-2B6A-B328-21D4-0E30A05F7BAA}" dt="2024-03-14T03:17:48.909" v="68"/>
        <pc:sldMkLst>
          <pc:docMk/>
          <pc:sldMk cId="4213652482" sldId="655"/>
        </pc:sldMkLst>
      </pc:sldChg>
      <pc:sldChg chg="del">
        <pc:chgData name="Debasmita Majumder" userId="S::debasmita.majumder@knowledgehut.com::55969fce-0f23-43e8-a524-d6541ecf8b58" providerId="AD" clId="Web-{B4253230-2B6A-B328-21D4-0E30A05F7BAA}" dt="2024-03-14T03:17:48.909" v="67"/>
        <pc:sldMkLst>
          <pc:docMk/>
          <pc:sldMk cId="2291672215" sldId="656"/>
        </pc:sldMkLst>
      </pc:sldChg>
      <pc:sldChg chg="del">
        <pc:chgData name="Debasmita Majumder" userId="S::debasmita.majumder@knowledgehut.com::55969fce-0f23-43e8-a524-d6541ecf8b58" providerId="AD" clId="Web-{B4253230-2B6A-B328-21D4-0E30A05F7BAA}" dt="2024-03-14T03:17:48.909" v="66"/>
        <pc:sldMkLst>
          <pc:docMk/>
          <pc:sldMk cId="3824887579" sldId="657"/>
        </pc:sldMkLst>
      </pc:sldChg>
      <pc:sldChg chg="del">
        <pc:chgData name="Debasmita Majumder" userId="S::debasmita.majumder@knowledgehut.com::55969fce-0f23-43e8-a524-d6541ecf8b58" providerId="AD" clId="Web-{B4253230-2B6A-B328-21D4-0E30A05F7BAA}" dt="2024-03-14T03:17:48.909" v="64"/>
        <pc:sldMkLst>
          <pc:docMk/>
          <pc:sldMk cId="1349088889" sldId="658"/>
        </pc:sldMkLst>
      </pc:sldChg>
      <pc:sldChg chg="del">
        <pc:chgData name="Debasmita Majumder" userId="S::debasmita.majumder@knowledgehut.com::55969fce-0f23-43e8-a524-d6541ecf8b58" providerId="AD" clId="Web-{B4253230-2B6A-B328-21D4-0E30A05F7BAA}" dt="2024-03-14T03:17:48.909" v="63"/>
        <pc:sldMkLst>
          <pc:docMk/>
          <pc:sldMk cId="2803830894" sldId="659"/>
        </pc:sldMkLst>
      </pc:sldChg>
      <pc:sldChg chg="del">
        <pc:chgData name="Debasmita Majumder" userId="S::debasmita.majumder@knowledgehut.com::55969fce-0f23-43e8-a524-d6541ecf8b58" providerId="AD" clId="Web-{B4253230-2B6A-B328-21D4-0E30A05F7BAA}" dt="2024-03-14T03:17:48.909" v="62"/>
        <pc:sldMkLst>
          <pc:docMk/>
          <pc:sldMk cId="1357752183" sldId="661"/>
        </pc:sldMkLst>
      </pc:sldChg>
      <pc:sldChg chg="del">
        <pc:chgData name="Debasmita Majumder" userId="S::debasmita.majumder@knowledgehut.com::55969fce-0f23-43e8-a524-d6541ecf8b58" providerId="AD" clId="Web-{B4253230-2B6A-B328-21D4-0E30A05F7BAA}" dt="2024-03-14T03:17:48.893" v="61"/>
        <pc:sldMkLst>
          <pc:docMk/>
          <pc:sldMk cId="4161594966" sldId="662"/>
        </pc:sldMkLst>
      </pc:sldChg>
      <pc:sldChg chg="del">
        <pc:chgData name="Debasmita Majumder" userId="S::debasmita.majumder@knowledgehut.com::55969fce-0f23-43e8-a524-d6541ecf8b58" providerId="AD" clId="Web-{B4253230-2B6A-B328-21D4-0E30A05F7BAA}" dt="2024-03-14T03:17:48.893" v="60"/>
        <pc:sldMkLst>
          <pc:docMk/>
          <pc:sldMk cId="1495878008" sldId="663"/>
        </pc:sldMkLst>
      </pc:sldChg>
      <pc:sldChg chg="del">
        <pc:chgData name="Debasmita Majumder" userId="S::debasmita.majumder@knowledgehut.com::55969fce-0f23-43e8-a524-d6541ecf8b58" providerId="AD" clId="Web-{B4253230-2B6A-B328-21D4-0E30A05F7BAA}" dt="2024-03-14T03:17:48.893" v="59"/>
        <pc:sldMkLst>
          <pc:docMk/>
          <pc:sldMk cId="2206106398" sldId="664"/>
        </pc:sldMkLst>
      </pc:sldChg>
      <pc:sldChg chg="del">
        <pc:chgData name="Debasmita Majumder" userId="S::debasmita.majumder@knowledgehut.com::55969fce-0f23-43e8-a524-d6541ecf8b58" providerId="AD" clId="Web-{B4253230-2B6A-B328-21D4-0E30A05F7BAA}" dt="2024-03-14T03:17:48.893" v="58"/>
        <pc:sldMkLst>
          <pc:docMk/>
          <pc:sldMk cId="947151185" sldId="672"/>
        </pc:sldMkLst>
      </pc:sldChg>
      <pc:sldChg chg="del">
        <pc:chgData name="Debasmita Majumder" userId="S::debasmita.majumder@knowledgehut.com::55969fce-0f23-43e8-a524-d6541ecf8b58" providerId="AD" clId="Web-{B4253230-2B6A-B328-21D4-0E30A05F7BAA}" dt="2024-03-14T03:17:48.893" v="57"/>
        <pc:sldMkLst>
          <pc:docMk/>
          <pc:sldMk cId="1194907641" sldId="673"/>
        </pc:sldMkLst>
      </pc:sldChg>
      <pc:sldChg chg="del">
        <pc:chgData name="Debasmita Majumder" userId="S::debasmita.majumder@knowledgehut.com::55969fce-0f23-43e8-a524-d6541ecf8b58" providerId="AD" clId="Web-{B4253230-2B6A-B328-21D4-0E30A05F7BAA}" dt="2024-03-14T03:17:48.893" v="56"/>
        <pc:sldMkLst>
          <pc:docMk/>
          <pc:sldMk cId="3756577044" sldId="674"/>
        </pc:sldMkLst>
      </pc:sldChg>
      <pc:sldChg chg="del">
        <pc:chgData name="Debasmita Majumder" userId="S::debasmita.majumder@knowledgehut.com::55969fce-0f23-43e8-a524-d6541ecf8b58" providerId="AD" clId="Web-{B4253230-2B6A-B328-21D4-0E30A05F7BAA}" dt="2024-03-14T03:17:49.080" v="129"/>
        <pc:sldMkLst>
          <pc:docMk/>
          <pc:sldMk cId="1841973666" sldId="816"/>
        </pc:sldMkLst>
      </pc:sldChg>
      <pc:sldChg chg="del">
        <pc:chgData name="Debasmita Majumder" userId="S::debasmita.majumder@knowledgehut.com::55969fce-0f23-43e8-a524-d6541ecf8b58" providerId="AD" clId="Web-{B4253230-2B6A-B328-21D4-0E30A05F7BAA}" dt="2024-03-14T03:17:48.893" v="54"/>
        <pc:sldMkLst>
          <pc:docMk/>
          <pc:sldMk cId="1540850529" sldId="937"/>
        </pc:sldMkLst>
      </pc:sldChg>
      <pc:sldChg chg="del">
        <pc:chgData name="Debasmita Majumder" userId="S::debasmita.majumder@knowledgehut.com::55969fce-0f23-43e8-a524-d6541ecf8b58" providerId="AD" clId="Web-{B4253230-2B6A-B328-21D4-0E30A05F7BAA}" dt="2024-03-14T03:17:48.877" v="53"/>
        <pc:sldMkLst>
          <pc:docMk/>
          <pc:sldMk cId="1593421670" sldId="939"/>
        </pc:sldMkLst>
      </pc:sldChg>
      <pc:sldChg chg="del">
        <pc:chgData name="Debasmita Majumder" userId="S::debasmita.majumder@knowledgehut.com::55969fce-0f23-43e8-a524-d6541ecf8b58" providerId="AD" clId="Web-{B4253230-2B6A-B328-21D4-0E30A05F7BAA}" dt="2024-03-14T03:17:48.893" v="55"/>
        <pc:sldMkLst>
          <pc:docMk/>
          <pc:sldMk cId="3476325656" sldId="1315"/>
        </pc:sldMkLst>
      </pc:sldChg>
      <pc:sldChg chg="del">
        <pc:chgData name="Debasmita Majumder" userId="S::debasmita.majumder@knowledgehut.com::55969fce-0f23-43e8-a524-d6541ecf8b58" providerId="AD" clId="Web-{B4253230-2B6A-B328-21D4-0E30A05F7BAA}" dt="2024-03-14T03:17:48.955" v="86"/>
        <pc:sldMkLst>
          <pc:docMk/>
          <pc:sldMk cId="4052086581" sldId="1330"/>
        </pc:sldMkLst>
      </pc:sldChg>
      <pc:sldChg chg="del">
        <pc:chgData name="Debasmita Majumder" userId="S::debasmita.majumder@knowledgehut.com::55969fce-0f23-43e8-a524-d6541ecf8b58" providerId="AD" clId="Web-{B4253230-2B6A-B328-21D4-0E30A05F7BAA}" dt="2024-03-14T03:17:49.049" v="128"/>
        <pc:sldMkLst>
          <pc:docMk/>
          <pc:sldMk cId="122955689" sldId="1333"/>
        </pc:sldMkLst>
      </pc:sldChg>
      <pc:sldChg chg="del">
        <pc:chgData name="Debasmita Majumder" userId="S::debasmita.majumder@knowledgehut.com::55969fce-0f23-43e8-a524-d6541ecf8b58" providerId="AD" clId="Web-{B4253230-2B6A-B328-21D4-0E30A05F7BAA}" dt="2024-03-14T03:17:49.034" v="127"/>
        <pc:sldMkLst>
          <pc:docMk/>
          <pc:sldMk cId="3496201908" sldId="1335"/>
        </pc:sldMkLst>
      </pc:sldChg>
      <pc:sldChg chg="del">
        <pc:chgData name="Debasmita Majumder" userId="S::debasmita.majumder@knowledgehut.com::55969fce-0f23-43e8-a524-d6541ecf8b58" providerId="AD" clId="Web-{B4253230-2B6A-B328-21D4-0E30A05F7BAA}" dt="2024-03-14T03:17:49.034" v="126"/>
        <pc:sldMkLst>
          <pc:docMk/>
          <pc:sldMk cId="502361102" sldId="1336"/>
        </pc:sldMkLst>
      </pc:sldChg>
      <pc:sldChg chg="del">
        <pc:chgData name="Debasmita Majumder" userId="S::debasmita.majumder@knowledgehut.com::55969fce-0f23-43e8-a524-d6541ecf8b58" providerId="AD" clId="Web-{B4253230-2B6A-B328-21D4-0E30A05F7BAA}" dt="2024-03-14T03:17:49.034" v="125"/>
        <pc:sldMkLst>
          <pc:docMk/>
          <pc:sldMk cId="2907640364" sldId="1337"/>
        </pc:sldMkLst>
      </pc:sldChg>
      <pc:sldChg chg="del">
        <pc:chgData name="Debasmita Majumder" userId="S::debasmita.majumder@knowledgehut.com::55969fce-0f23-43e8-a524-d6541ecf8b58" providerId="AD" clId="Web-{B4253230-2B6A-B328-21D4-0E30A05F7BAA}" dt="2024-03-14T03:17:49.034" v="124"/>
        <pc:sldMkLst>
          <pc:docMk/>
          <pc:sldMk cId="4252851750" sldId="1338"/>
        </pc:sldMkLst>
      </pc:sldChg>
      <pc:sldChg chg="del">
        <pc:chgData name="Debasmita Majumder" userId="S::debasmita.majumder@knowledgehut.com::55969fce-0f23-43e8-a524-d6541ecf8b58" providerId="AD" clId="Web-{B4253230-2B6A-B328-21D4-0E30A05F7BAA}" dt="2024-03-14T03:17:49.018" v="117"/>
        <pc:sldMkLst>
          <pc:docMk/>
          <pc:sldMk cId="3011192371" sldId="1340"/>
        </pc:sldMkLst>
      </pc:sldChg>
      <pc:sldChg chg="del">
        <pc:chgData name="Debasmita Majumder" userId="S::debasmita.majumder@knowledgehut.com::55969fce-0f23-43e8-a524-d6541ecf8b58" providerId="AD" clId="Web-{B4253230-2B6A-B328-21D4-0E30A05F7BAA}" dt="2024-03-14T03:17:48.987" v="106"/>
        <pc:sldMkLst>
          <pc:docMk/>
          <pc:sldMk cId="1914080695" sldId="1342"/>
        </pc:sldMkLst>
      </pc:sldChg>
      <pc:sldChg chg="del">
        <pc:chgData name="Debasmita Majumder" userId="S::debasmita.majumder@knowledgehut.com::55969fce-0f23-43e8-a524-d6541ecf8b58" providerId="AD" clId="Web-{B4253230-2B6A-B328-21D4-0E30A05F7BAA}" dt="2024-03-14T03:17:48.971" v="99"/>
        <pc:sldMkLst>
          <pc:docMk/>
          <pc:sldMk cId="497242919" sldId="1344"/>
        </pc:sldMkLst>
      </pc:sldChg>
      <pc:sldChg chg="del">
        <pc:chgData name="Debasmita Majumder" userId="S::debasmita.majumder@knowledgehut.com::55969fce-0f23-43e8-a524-d6541ecf8b58" providerId="AD" clId="Web-{B4253230-2B6A-B328-21D4-0E30A05F7BAA}" dt="2024-03-14T03:17:48.955" v="90"/>
        <pc:sldMkLst>
          <pc:docMk/>
          <pc:sldMk cId="3635540458" sldId="1345"/>
        </pc:sldMkLst>
      </pc:sldChg>
      <pc:sldChg chg="del">
        <pc:chgData name="Debasmita Majumder" userId="S::debasmita.majumder@knowledgehut.com::55969fce-0f23-43e8-a524-d6541ecf8b58" providerId="AD" clId="Web-{B4253230-2B6A-B328-21D4-0E30A05F7BAA}" dt="2024-03-14T03:17:48.924" v="77"/>
        <pc:sldMkLst>
          <pc:docMk/>
          <pc:sldMk cId="811568160" sldId="1346"/>
        </pc:sldMkLst>
      </pc:sldChg>
      <pc:sldChg chg="del">
        <pc:chgData name="Debasmita Majumder" userId="S::debasmita.majumder@knowledgehut.com::55969fce-0f23-43e8-a524-d6541ecf8b58" providerId="AD" clId="Web-{B4253230-2B6A-B328-21D4-0E30A05F7BAA}" dt="2024-03-14T03:17:48.924" v="76"/>
        <pc:sldMkLst>
          <pc:docMk/>
          <pc:sldMk cId="3565025738" sldId="1347"/>
        </pc:sldMkLst>
      </pc:sldChg>
      <pc:sldChg chg="del">
        <pc:chgData name="Debasmita Majumder" userId="S::debasmita.majumder@knowledgehut.com::55969fce-0f23-43e8-a524-d6541ecf8b58" providerId="AD" clId="Web-{B4253230-2B6A-B328-21D4-0E30A05F7BAA}" dt="2024-03-14T03:17:48.909" v="65"/>
        <pc:sldMkLst>
          <pc:docMk/>
          <pc:sldMk cId="3924635657" sldId="1348"/>
        </pc:sldMkLst>
      </pc:sldChg>
      <pc:sldChg chg="del">
        <pc:chgData name="Debasmita Majumder" userId="S::debasmita.majumder@knowledgehut.com::55969fce-0f23-43e8-a524-d6541ecf8b58" providerId="AD" clId="Web-{B4253230-2B6A-B328-21D4-0E30A05F7BAA}" dt="2024-03-14T03:17:48.955" v="89"/>
        <pc:sldMkLst>
          <pc:docMk/>
          <pc:sldMk cId="1002259448" sldId="1349"/>
        </pc:sldMkLst>
      </pc:sldChg>
      <pc:sldChg chg="del">
        <pc:chgData name="Debasmita Majumder" userId="S::debasmita.majumder@knowledgehut.com::55969fce-0f23-43e8-a524-d6541ecf8b58" providerId="AD" clId="Web-{B4253230-2B6A-B328-21D4-0E30A05F7BAA}" dt="2024-03-14T03:17:48.955" v="88"/>
        <pc:sldMkLst>
          <pc:docMk/>
          <pc:sldMk cId="4202020691" sldId="1350"/>
        </pc:sldMkLst>
      </pc:sldChg>
      <pc:sldChg chg="del">
        <pc:chgData name="Debasmita Majumder" userId="S::debasmita.majumder@knowledgehut.com::55969fce-0f23-43e8-a524-d6541ecf8b58" providerId="AD" clId="Web-{B4253230-2B6A-B328-21D4-0E30A05F7BAA}" dt="2024-03-14T03:17:48.955" v="87"/>
        <pc:sldMkLst>
          <pc:docMk/>
          <pc:sldMk cId="2855707489" sldId="1351"/>
        </pc:sldMkLst>
      </pc:sldChg>
      <pc:sldChg chg="del">
        <pc:chgData name="Debasmita Majumder" userId="S::debasmita.majumder@knowledgehut.com::55969fce-0f23-43e8-a524-d6541ecf8b58" providerId="AD" clId="Web-{B4253230-2B6A-B328-21D4-0E30A05F7BAA}" dt="2024-03-14T03:17:48.940" v="84"/>
        <pc:sldMkLst>
          <pc:docMk/>
          <pc:sldMk cId="1850919271" sldId="1352"/>
        </pc:sldMkLst>
      </pc:sldChg>
      <pc:sldChg chg="del">
        <pc:chgData name="Debasmita Majumder" userId="S::debasmita.majumder@knowledgehut.com::55969fce-0f23-43e8-a524-d6541ecf8b58" providerId="AD" clId="Web-{B4253230-2B6A-B328-21D4-0E30A05F7BAA}" dt="2024-03-14T03:17:49.002" v="116"/>
        <pc:sldMkLst>
          <pc:docMk/>
          <pc:sldMk cId="2423892638" sldId="1353"/>
        </pc:sldMkLst>
      </pc:sldChg>
      <pc:sldChg chg="del">
        <pc:chgData name="Debasmita Majumder" userId="S::debasmita.majumder@knowledgehut.com::55969fce-0f23-43e8-a524-d6541ecf8b58" providerId="AD" clId="Web-{B4253230-2B6A-B328-21D4-0E30A05F7BAA}" dt="2024-03-14T03:17:48.987" v="105"/>
        <pc:sldMkLst>
          <pc:docMk/>
          <pc:sldMk cId="269110691" sldId="1354"/>
        </pc:sldMkLst>
      </pc:sldChg>
      <pc:sldChg chg="del">
        <pc:chgData name="Debasmita Majumder" userId="S::debasmita.majumder@knowledgehut.com::55969fce-0f23-43e8-a524-d6541ecf8b58" providerId="AD" clId="Web-{B4253230-2B6A-B328-21D4-0E30A05F7BAA}" dt="2024-03-14T03:17:48.971" v="98"/>
        <pc:sldMkLst>
          <pc:docMk/>
          <pc:sldMk cId="3191943251" sldId="1355"/>
        </pc:sldMkLst>
      </pc:sldChg>
      <pc:sldChg chg="del">
        <pc:chgData name="Debasmita Majumder" userId="S::debasmita.majumder@knowledgehut.com::55969fce-0f23-43e8-a524-d6541ecf8b58" providerId="AD" clId="Web-{B4253230-2B6A-B328-21D4-0E30A05F7BAA}" dt="2024-03-14T03:17:48.940" v="85"/>
        <pc:sldMkLst>
          <pc:docMk/>
          <pc:sldMk cId="1317885700" sldId="1356"/>
        </pc:sldMkLst>
      </pc:sldChg>
      <pc:sldChg chg="add">
        <pc:chgData name="Debasmita Majumder" userId="S::debasmita.majumder@knowledgehut.com::55969fce-0f23-43e8-a524-d6541ecf8b58" providerId="AD" clId="Web-{B4253230-2B6A-B328-21D4-0E30A05F7BAA}" dt="2024-03-14T03:17:12.845" v="0"/>
        <pc:sldMkLst>
          <pc:docMk/>
          <pc:sldMk cId="2188362778" sldId="1357"/>
        </pc:sldMkLst>
      </pc:sldChg>
      <pc:sldChg chg="add">
        <pc:chgData name="Debasmita Majumder" userId="S::debasmita.majumder@knowledgehut.com::55969fce-0f23-43e8-a524-d6541ecf8b58" providerId="AD" clId="Web-{B4253230-2B6A-B328-21D4-0E30A05F7BAA}" dt="2024-03-14T03:17:12.908" v="1"/>
        <pc:sldMkLst>
          <pc:docMk/>
          <pc:sldMk cId="2230679077" sldId="1358"/>
        </pc:sldMkLst>
      </pc:sldChg>
      <pc:sldChg chg="add">
        <pc:chgData name="Debasmita Majumder" userId="S::debasmita.majumder@knowledgehut.com::55969fce-0f23-43e8-a524-d6541ecf8b58" providerId="AD" clId="Web-{B4253230-2B6A-B328-21D4-0E30A05F7BAA}" dt="2024-03-14T03:17:12.939" v="2"/>
        <pc:sldMkLst>
          <pc:docMk/>
          <pc:sldMk cId="3057085209" sldId="1359"/>
        </pc:sldMkLst>
      </pc:sldChg>
      <pc:sldChg chg="add">
        <pc:chgData name="Debasmita Majumder" userId="S::debasmita.majumder@knowledgehut.com::55969fce-0f23-43e8-a524-d6541ecf8b58" providerId="AD" clId="Web-{B4253230-2B6A-B328-21D4-0E30A05F7BAA}" dt="2024-03-14T03:17:13.158" v="3"/>
        <pc:sldMkLst>
          <pc:docMk/>
          <pc:sldMk cId="664030206" sldId="1360"/>
        </pc:sldMkLst>
      </pc:sldChg>
      <pc:sldChg chg="add">
        <pc:chgData name="Debasmita Majumder" userId="S::debasmita.majumder@knowledgehut.com::55969fce-0f23-43e8-a524-d6541ecf8b58" providerId="AD" clId="Web-{B4253230-2B6A-B328-21D4-0E30A05F7BAA}" dt="2024-03-14T03:17:13.220" v="4"/>
        <pc:sldMkLst>
          <pc:docMk/>
          <pc:sldMk cId="430222685" sldId="1361"/>
        </pc:sldMkLst>
      </pc:sldChg>
      <pc:sldChg chg="add">
        <pc:chgData name="Debasmita Majumder" userId="S::debasmita.majumder@knowledgehut.com::55969fce-0f23-43e8-a524-d6541ecf8b58" providerId="AD" clId="Web-{B4253230-2B6A-B328-21D4-0E30A05F7BAA}" dt="2024-03-14T03:17:13.283" v="5"/>
        <pc:sldMkLst>
          <pc:docMk/>
          <pc:sldMk cId="1731025136" sldId="1362"/>
        </pc:sldMkLst>
      </pc:sldChg>
      <pc:sldChg chg="add">
        <pc:chgData name="Debasmita Majumder" userId="S::debasmita.majumder@knowledgehut.com::55969fce-0f23-43e8-a524-d6541ecf8b58" providerId="AD" clId="Web-{B4253230-2B6A-B328-21D4-0E30A05F7BAA}" dt="2024-03-14T03:17:13.830" v="6"/>
        <pc:sldMkLst>
          <pc:docMk/>
          <pc:sldMk cId="2396393778" sldId="1363"/>
        </pc:sldMkLst>
      </pc:sldChg>
      <pc:sldChg chg="add">
        <pc:chgData name="Debasmita Majumder" userId="S::debasmita.majumder@knowledgehut.com::55969fce-0f23-43e8-a524-d6541ecf8b58" providerId="AD" clId="Web-{B4253230-2B6A-B328-21D4-0E30A05F7BAA}" dt="2024-03-14T03:17:14.283" v="7"/>
        <pc:sldMkLst>
          <pc:docMk/>
          <pc:sldMk cId="2626042407" sldId="1364"/>
        </pc:sldMkLst>
      </pc:sldChg>
      <pc:sldChg chg="add">
        <pc:chgData name="Debasmita Majumder" userId="S::debasmita.majumder@knowledgehut.com::55969fce-0f23-43e8-a524-d6541ecf8b58" providerId="AD" clId="Web-{B4253230-2B6A-B328-21D4-0E30A05F7BAA}" dt="2024-03-14T03:17:14.361" v="8"/>
        <pc:sldMkLst>
          <pc:docMk/>
          <pc:sldMk cId="3369869645" sldId="1365"/>
        </pc:sldMkLst>
      </pc:sldChg>
      <pc:sldChg chg="add">
        <pc:chgData name="Debasmita Majumder" userId="S::debasmita.majumder@knowledgehut.com::55969fce-0f23-43e8-a524-d6541ecf8b58" providerId="AD" clId="Web-{B4253230-2B6A-B328-21D4-0E30A05F7BAA}" dt="2024-03-14T03:17:14.408" v="9"/>
        <pc:sldMkLst>
          <pc:docMk/>
          <pc:sldMk cId="4233928955" sldId="1366"/>
        </pc:sldMkLst>
      </pc:sldChg>
      <pc:sldChg chg="add">
        <pc:chgData name="Debasmita Majumder" userId="S::debasmita.majumder@knowledgehut.com::55969fce-0f23-43e8-a524-d6541ecf8b58" providerId="AD" clId="Web-{B4253230-2B6A-B328-21D4-0E30A05F7BAA}" dt="2024-03-14T03:17:14.470" v="10"/>
        <pc:sldMkLst>
          <pc:docMk/>
          <pc:sldMk cId="3304667761" sldId="1367"/>
        </pc:sldMkLst>
      </pc:sldChg>
      <pc:sldChg chg="add">
        <pc:chgData name="Debasmita Majumder" userId="S::debasmita.majumder@knowledgehut.com::55969fce-0f23-43e8-a524-d6541ecf8b58" providerId="AD" clId="Web-{B4253230-2B6A-B328-21D4-0E30A05F7BAA}" dt="2024-03-14T03:17:14.502" v="11"/>
        <pc:sldMkLst>
          <pc:docMk/>
          <pc:sldMk cId="2324349841" sldId="1368"/>
        </pc:sldMkLst>
      </pc:sldChg>
      <pc:sldChg chg="add">
        <pc:chgData name="Debasmita Majumder" userId="S::debasmita.majumder@knowledgehut.com::55969fce-0f23-43e8-a524-d6541ecf8b58" providerId="AD" clId="Web-{B4253230-2B6A-B328-21D4-0E30A05F7BAA}" dt="2024-03-14T03:17:14.689" v="12"/>
        <pc:sldMkLst>
          <pc:docMk/>
          <pc:sldMk cId="2897686416" sldId="1369"/>
        </pc:sldMkLst>
      </pc:sldChg>
      <pc:sldChg chg="add">
        <pc:chgData name="Debasmita Majumder" userId="S::debasmita.majumder@knowledgehut.com::55969fce-0f23-43e8-a524-d6541ecf8b58" providerId="AD" clId="Web-{B4253230-2B6A-B328-21D4-0E30A05F7BAA}" dt="2024-03-14T03:17:15.142" v="13"/>
        <pc:sldMkLst>
          <pc:docMk/>
          <pc:sldMk cId="3722084395" sldId="1370"/>
        </pc:sldMkLst>
      </pc:sldChg>
      <pc:sldChg chg="add">
        <pc:chgData name="Debasmita Majumder" userId="S::debasmita.majumder@knowledgehut.com::55969fce-0f23-43e8-a524-d6541ecf8b58" providerId="AD" clId="Web-{B4253230-2B6A-B328-21D4-0E30A05F7BAA}" dt="2024-03-14T03:17:15.595" v="14"/>
        <pc:sldMkLst>
          <pc:docMk/>
          <pc:sldMk cId="2839498572" sldId="1371"/>
        </pc:sldMkLst>
      </pc:sldChg>
      <pc:sldChg chg="add">
        <pc:chgData name="Debasmita Majumder" userId="S::debasmita.majumder@knowledgehut.com::55969fce-0f23-43e8-a524-d6541ecf8b58" providerId="AD" clId="Web-{B4253230-2B6A-B328-21D4-0E30A05F7BAA}" dt="2024-03-14T03:17:15.705" v="15"/>
        <pc:sldMkLst>
          <pc:docMk/>
          <pc:sldMk cId="2342158860" sldId="1372"/>
        </pc:sldMkLst>
      </pc:sldChg>
      <pc:sldChg chg="add">
        <pc:chgData name="Debasmita Majumder" userId="S::debasmita.majumder@knowledgehut.com::55969fce-0f23-43e8-a524-d6541ecf8b58" providerId="AD" clId="Web-{B4253230-2B6A-B328-21D4-0E30A05F7BAA}" dt="2024-03-14T03:17:15.767" v="16"/>
        <pc:sldMkLst>
          <pc:docMk/>
          <pc:sldMk cId="955337475" sldId="1373"/>
        </pc:sldMkLst>
      </pc:sldChg>
      <pc:sldChg chg="add">
        <pc:chgData name="Debasmita Majumder" userId="S::debasmita.majumder@knowledgehut.com::55969fce-0f23-43e8-a524-d6541ecf8b58" providerId="AD" clId="Web-{B4253230-2B6A-B328-21D4-0E30A05F7BAA}" dt="2024-03-14T03:17:15.845" v="17"/>
        <pc:sldMkLst>
          <pc:docMk/>
          <pc:sldMk cId="1099337030" sldId="1374"/>
        </pc:sldMkLst>
      </pc:sldChg>
      <pc:sldChg chg="add">
        <pc:chgData name="Debasmita Majumder" userId="S::debasmita.majumder@knowledgehut.com::55969fce-0f23-43e8-a524-d6541ecf8b58" providerId="AD" clId="Web-{B4253230-2B6A-B328-21D4-0E30A05F7BAA}" dt="2024-03-14T03:17:15.923" v="18"/>
        <pc:sldMkLst>
          <pc:docMk/>
          <pc:sldMk cId="3864010080" sldId="1375"/>
        </pc:sldMkLst>
      </pc:sldChg>
      <pc:sldChg chg="add">
        <pc:chgData name="Debasmita Majumder" userId="S::debasmita.majumder@knowledgehut.com::55969fce-0f23-43e8-a524-d6541ecf8b58" providerId="AD" clId="Web-{B4253230-2B6A-B328-21D4-0E30A05F7BAA}" dt="2024-03-14T03:17:16.377" v="19"/>
        <pc:sldMkLst>
          <pc:docMk/>
          <pc:sldMk cId="1242967418" sldId="1376"/>
        </pc:sldMkLst>
      </pc:sldChg>
      <pc:sldChg chg="add">
        <pc:chgData name="Debasmita Majumder" userId="S::debasmita.majumder@knowledgehut.com::55969fce-0f23-43e8-a524-d6541ecf8b58" providerId="AD" clId="Web-{B4253230-2B6A-B328-21D4-0E30A05F7BAA}" dt="2024-03-14T03:17:16.814" v="20"/>
        <pc:sldMkLst>
          <pc:docMk/>
          <pc:sldMk cId="4129117076" sldId="1377"/>
        </pc:sldMkLst>
      </pc:sldChg>
      <pc:sldChg chg="add">
        <pc:chgData name="Debasmita Majumder" userId="S::debasmita.majumder@knowledgehut.com::55969fce-0f23-43e8-a524-d6541ecf8b58" providerId="AD" clId="Web-{B4253230-2B6A-B328-21D4-0E30A05F7BAA}" dt="2024-03-14T03:17:16.892" v="21"/>
        <pc:sldMkLst>
          <pc:docMk/>
          <pc:sldMk cId="3059305300" sldId="1378"/>
        </pc:sldMkLst>
      </pc:sldChg>
      <pc:sldChg chg="add">
        <pc:chgData name="Debasmita Majumder" userId="S::debasmita.majumder@knowledgehut.com::55969fce-0f23-43e8-a524-d6541ecf8b58" providerId="AD" clId="Web-{B4253230-2B6A-B328-21D4-0E30A05F7BAA}" dt="2024-03-14T03:17:16.970" v="22"/>
        <pc:sldMkLst>
          <pc:docMk/>
          <pc:sldMk cId="4220211064" sldId="1379"/>
        </pc:sldMkLst>
      </pc:sldChg>
      <pc:sldChg chg="add">
        <pc:chgData name="Debasmita Majumder" userId="S::debasmita.majumder@knowledgehut.com::55969fce-0f23-43e8-a524-d6541ecf8b58" providerId="AD" clId="Web-{B4253230-2B6A-B328-21D4-0E30A05F7BAA}" dt="2024-03-14T03:17:17.158" v="23"/>
        <pc:sldMkLst>
          <pc:docMk/>
          <pc:sldMk cId="2574366381" sldId="1380"/>
        </pc:sldMkLst>
      </pc:sldChg>
      <pc:sldChg chg="add">
        <pc:chgData name="Debasmita Majumder" userId="S::debasmita.majumder@knowledgehut.com::55969fce-0f23-43e8-a524-d6541ecf8b58" providerId="AD" clId="Web-{B4253230-2B6A-B328-21D4-0E30A05F7BAA}" dt="2024-03-14T03:17:17.220" v="24"/>
        <pc:sldMkLst>
          <pc:docMk/>
          <pc:sldMk cId="3495368086" sldId="1381"/>
        </pc:sldMkLst>
      </pc:sldChg>
      <pc:sldChg chg="add">
        <pc:chgData name="Debasmita Majumder" userId="S::debasmita.majumder@knowledgehut.com::55969fce-0f23-43e8-a524-d6541ecf8b58" providerId="AD" clId="Web-{B4253230-2B6A-B328-21D4-0E30A05F7BAA}" dt="2024-03-14T03:17:17.705" v="25"/>
        <pc:sldMkLst>
          <pc:docMk/>
          <pc:sldMk cId="3737310926" sldId="1382"/>
        </pc:sldMkLst>
      </pc:sldChg>
      <pc:sldChg chg="add">
        <pc:chgData name="Debasmita Majumder" userId="S::debasmita.majumder@knowledgehut.com::55969fce-0f23-43e8-a524-d6541ecf8b58" providerId="AD" clId="Web-{B4253230-2B6A-B328-21D4-0E30A05F7BAA}" dt="2024-03-14T03:17:18.127" v="26"/>
        <pc:sldMkLst>
          <pc:docMk/>
          <pc:sldMk cId="3943050924" sldId="1383"/>
        </pc:sldMkLst>
      </pc:sldChg>
      <pc:sldChg chg="add">
        <pc:chgData name="Debasmita Majumder" userId="S::debasmita.majumder@knowledgehut.com::55969fce-0f23-43e8-a524-d6541ecf8b58" providerId="AD" clId="Web-{B4253230-2B6A-B328-21D4-0E30A05F7BAA}" dt="2024-03-14T03:17:18.158" v="27"/>
        <pc:sldMkLst>
          <pc:docMk/>
          <pc:sldMk cId="3014329639" sldId="1384"/>
        </pc:sldMkLst>
      </pc:sldChg>
      <pc:sldChg chg="add">
        <pc:chgData name="Debasmita Majumder" userId="S::debasmita.majumder@knowledgehut.com::55969fce-0f23-43e8-a524-d6541ecf8b58" providerId="AD" clId="Web-{B4253230-2B6A-B328-21D4-0E30A05F7BAA}" dt="2024-03-14T03:17:18.220" v="28"/>
        <pc:sldMkLst>
          <pc:docMk/>
          <pc:sldMk cId="731678452" sldId="1385"/>
        </pc:sldMkLst>
      </pc:sldChg>
      <pc:sldChg chg="add">
        <pc:chgData name="Debasmita Majumder" userId="S::debasmita.majumder@knowledgehut.com::55969fce-0f23-43e8-a524-d6541ecf8b58" providerId="AD" clId="Web-{B4253230-2B6A-B328-21D4-0E30A05F7BAA}" dt="2024-03-14T03:17:18.267" v="29"/>
        <pc:sldMkLst>
          <pc:docMk/>
          <pc:sldMk cId="1957478307" sldId="1386"/>
        </pc:sldMkLst>
      </pc:sldChg>
      <pc:sldChg chg="add">
        <pc:chgData name="Debasmita Majumder" userId="S::debasmita.majumder@knowledgehut.com::55969fce-0f23-43e8-a524-d6541ecf8b58" providerId="AD" clId="Web-{B4253230-2B6A-B328-21D4-0E30A05F7BAA}" dt="2024-03-14T03:17:18.455" v="30"/>
        <pc:sldMkLst>
          <pc:docMk/>
          <pc:sldMk cId="2647263883" sldId="1387"/>
        </pc:sldMkLst>
      </pc:sldChg>
      <pc:sldChg chg="add">
        <pc:chgData name="Debasmita Majumder" userId="S::debasmita.majumder@knowledgehut.com::55969fce-0f23-43e8-a524-d6541ecf8b58" providerId="AD" clId="Web-{B4253230-2B6A-B328-21D4-0E30A05F7BAA}" dt="2024-03-14T03:17:18.908" v="31"/>
        <pc:sldMkLst>
          <pc:docMk/>
          <pc:sldMk cId="191677725" sldId="1388"/>
        </pc:sldMkLst>
      </pc:sldChg>
      <pc:sldChg chg="add">
        <pc:chgData name="Debasmita Majumder" userId="S::debasmita.majumder@knowledgehut.com::55969fce-0f23-43e8-a524-d6541ecf8b58" providerId="AD" clId="Web-{B4253230-2B6A-B328-21D4-0E30A05F7BAA}" dt="2024-03-14T03:17:19.361" v="32"/>
        <pc:sldMkLst>
          <pc:docMk/>
          <pc:sldMk cId="200433765" sldId="1389"/>
        </pc:sldMkLst>
      </pc:sldChg>
      <pc:sldChg chg="add">
        <pc:chgData name="Debasmita Majumder" userId="S::debasmita.majumder@knowledgehut.com::55969fce-0f23-43e8-a524-d6541ecf8b58" providerId="AD" clId="Web-{B4253230-2B6A-B328-21D4-0E30A05F7BAA}" dt="2024-03-14T03:17:19.455" v="33"/>
        <pc:sldMkLst>
          <pc:docMk/>
          <pc:sldMk cId="1049516233" sldId="1390"/>
        </pc:sldMkLst>
      </pc:sldChg>
      <pc:sldChg chg="add">
        <pc:chgData name="Debasmita Majumder" userId="S::debasmita.majumder@knowledgehut.com::55969fce-0f23-43e8-a524-d6541ecf8b58" providerId="AD" clId="Web-{B4253230-2B6A-B328-21D4-0E30A05F7BAA}" dt="2024-03-14T03:17:19.533" v="34"/>
        <pc:sldMkLst>
          <pc:docMk/>
          <pc:sldMk cId="3178194419" sldId="1391"/>
        </pc:sldMkLst>
      </pc:sldChg>
      <pc:sldChg chg="add">
        <pc:chgData name="Debasmita Majumder" userId="S::debasmita.majumder@knowledgehut.com::55969fce-0f23-43e8-a524-d6541ecf8b58" providerId="AD" clId="Web-{B4253230-2B6A-B328-21D4-0E30A05F7BAA}" dt="2024-03-14T03:17:19.658" v="35"/>
        <pc:sldMkLst>
          <pc:docMk/>
          <pc:sldMk cId="1509021751" sldId="1392"/>
        </pc:sldMkLst>
      </pc:sldChg>
      <pc:sldChg chg="add">
        <pc:chgData name="Debasmita Majumder" userId="S::debasmita.majumder@knowledgehut.com::55969fce-0f23-43e8-a524-d6541ecf8b58" providerId="AD" clId="Web-{B4253230-2B6A-B328-21D4-0E30A05F7BAA}" dt="2024-03-14T03:17:20.095" v="36"/>
        <pc:sldMkLst>
          <pc:docMk/>
          <pc:sldMk cId="3245513920" sldId="1393"/>
        </pc:sldMkLst>
      </pc:sldChg>
      <pc:sldChg chg="add">
        <pc:chgData name="Debasmita Majumder" userId="S::debasmita.majumder@knowledgehut.com::55969fce-0f23-43e8-a524-d6541ecf8b58" providerId="AD" clId="Web-{B4253230-2B6A-B328-21D4-0E30A05F7BAA}" dt="2024-03-14T03:17:20.533" v="37"/>
        <pc:sldMkLst>
          <pc:docMk/>
          <pc:sldMk cId="3434830816" sldId="1394"/>
        </pc:sldMkLst>
      </pc:sldChg>
      <pc:sldChg chg="add">
        <pc:chgData name="Debasmita Majumder" userId="S::debasmita.majumder@knowledgehut.com::55969fce-0f23-43e8-a524-d6541ecf8b58" providerId="AD" clId="Web-{B4253230-2B6A-B328-21D4-0E30A05F7BAA}" dt="2024-03-14T03:17:20.642" v="38"/>
        <pc:sldMkLst>
          <pc:docMk/>
          <pc:sldMk cId="2309474669" sldId="1395"/>
        </pc:sldMkLst>
      </pc:sldChg>
      <pc:sldChg chg="add">
        <pc:chgData name="Debasmita Majumder" userId="S::debasmita.majumder@knowledgehut.com::55969fce-0f23-43e8-a524-d6541ecf8b58" providerId="AD" clId="Web-{B4253230-2B6A-B328-21D4-0E30A05F7BAA}" dt="2024-03-14T03:17:20.705" v="39"/>
        <pc:sldMkLst>
          <pc:docMk/>
          <pc:sldMk cId="4213873170" sldId="1396"/>
        </pc:sldMkLst>
      </pc:sldChg>
      <pc:sldChg chg="add">
        <pc:chgData name="Debasmita Majumder" userId="S::debasmita.majumder@knowledgehut.com::55969fce-0f23-43e8-a524-d6541ecf8b58" providerId="AD" clId="Web-{B4253230-2B6A-B328-21D4-0E30A05F7BAA}" dt="2024-03-14T03:17:20.799" v="40"/>
        <pc:sldMkLst>
          <pc:docMk/>
          <pc:sldMk cId="746705314" sldId="1397"/>
        </pc:sldMkLst>
      </pc:sldChg>
      <pc:sldChg chg="add">
        <pc:chgData name="Debasmita Majumder" userId="S::debasmita.majumder@knowledgehut.com::55969fce-0f23-43e8-a524-d6541ecf8b58" providerId="AD" clId="Web-{B4253230-2B6A-B328-21D4-0E30A05F7BAA}" dt="2024-03-14T03:17:21.252" v="41"/>
        <pc:sldMkLst>
          <pc:docMk/>
          <pc:sldMk cId="1200956731" sldId="1398"/>
        </pc:sldMkLst>
      </pc:sldChg>
      <pc:sldChg chg="add">
        <pc:chgData name="Debasmita Majumder" userId="S::debasmita.majumder@knowledgehut.com::55969fce-0f23-43e8-a524-d6541ecf8b58" providerId="AD" clId="Web-{B4253230-2B6A-B328-21D4-0E30A05F7BAA}" dt="2024-03-14T03:17:21.689" v="42"/>
        <pc:sldMkLst>
          <pc:docMk/>
          <pc:sldMk cId="199449436" sldId="1399"/>
        </pc:sldMkLst>
      </pc:sldChg>
      <pc:sldChg chg="add">
        <pc:chgData name="Debasmita Majumder" userId="S::debasmita.majumder@knowledgehut.com::55969fce-0f23-43e8-a524-d6541ecf8b58" providerId="AD" clId="Web-{B4253230-2B6A-B328-21D4-0E30A05F7BAA}" dt="2024-03-14T03:17:21.752" v="43"/>
        <pc:sldMkLst>
          <pc:docMk/>
          <pc:sldMk cId="2413404819" sldId="1400"/>
        </pc:sldMkLst>
      </pc:sldChg>
      <pc:sldChg chg="add">
        <pc:chgData name="Debasmita Majumder" userId="S::debasmita.majumder@knowledgehut.com::55969fce-0f23-43e8-a524-d6541ecf8b58" providerId="AD" clId="Web-{B4253230-2B6A-B328-21D4-0E30A05F7BAA}" dt="2024-03-14T03:17:21.830" v="44"/>
        <pc:sldMkLst>
          <pc:docMk/>
          <pc:sldMk cId="2818930795" sldId="1401"/>
        </pc:sldMkLst>
      </pc:sldChg>
      <pc:sldChg chg="add">
        <pc:chgData name="Debasmita Majumder" userId="S::debasmita.majumder@knowledgehut.com::55969fce-0f23-43e8-a524-d6541ecf8b58" providerId="AD" clId="Web-{B4253230-2B6A-B328-21D4-0E30A05F7BAA}" dt="2024-03-14T03:17:22.252" v="45"/>
        <pc:sldMkLst>
          <pc:docMk/>
          <pc:sldMk cId="2363375671" sldId="1402"/>
        </pc:sldMkLst>
      </pc:sldChg>
      <pc:sldChg chg="add">
        <pc:chgData name="Debasmita Majumder" userId="S::debasmita.majumder@knowledgehut.com::55969fce-0f23-43e8-a524-d6541ecf8b58" providerId="AD" clId="Web-{B4253230-2B6A-B328-21D4-0E30A05F7BAA}" dt="2024-03-14T03:17:22.314" v="46"/>
        <pc:sldMkLst>
          <pc:docMk/>
          <pc:sldMk cId="2926929021" sldId="1403"/>
        </pc:sldMkLst>
      </pc:sldChg>
      <pc:sldChg chg="add">
        <pc:chgData name="Debasmita Majumder" userId="S::debasmita.majumder@knowledgehut.com::55969fce-0f23-43e8-a524-d6541ecf8b58" providerId="AD" clId="Web-{B4253230-2B6A-B328-21D4-0E30A05F7BAA}" dt="2024-03-14T03:17:22.752" v="47"/>
        <pc:sldMkLst>
          <pc:docMk/>
          <pc:sldMk cId="3310122950" sldId="1404"/>
        </pc:sldMkLst>
      </pc:sldChg>
      <pc:sldChg chg="add">
        <pc:chgData name="Debasmita Majumder" userId="S::debasmita.majumder@knowledgehut.com::55969fce-0f23-43e8-a524-d6541ecf8b58" providerId="AD" clId="Web-{B4253230-2B6A-B328-21D4-0E30A05F7BAA}" dt="2024-03-14T03:17:23.174" v="48"/>
        <pc:sldMkLst>
          <pc:docMk/>
          <pc:sldMk cId="4231561662" sldId="1405"/>
        </pc:sldMkLst>
      </pc:sldChg>
      <pc:sldChg chg="add">
        <pc:chgData name="Debasmita Majumder" userId="S::debasmita.majumder@knowledgehut.com::55969fce-0f23-43e8-a524-d6541ecf8b58" providerId="AD" clId="Web-{B4253230-2B6A-B328-21D4-0E30A05F7BAA}" dt="2024-03-14T03:17:23.220" v="49"/>
        <pc:sldMkLst>
          <pc:docMk/>
          <pc:sldMk cId="1254774341" sldId="1406"/>
        </pc:sldMkLst>
      </pc:sldChg>
      <pc:sldChg chg="add">
        <pc:chgData name="Debasmita Majumder" userId="S::debasmita.majumder@knowledgehut.com::55969fce-0f23-43e8-a524-d6541ecf8b58" providerId="AD" clId="Web-{B4253230-2B6A-B328-21D4-0E30A05F7BAA}" dt="2024-03-14T03:17:23.345" v="50"/>
        <pc:sldMkLst>
          <pc:docMk/>
          <pc:sldMk cId="2539199407" sldId="1407"/>
        </pc:sldMkLst>
      </pc:sldChg>
      <pc:sldChg chg="add">
        <pc:chgData name="Debasmita Majumder" userId="S::debasmita.majumder@knowledgehut.com::55969fce-0f23-43e8-a524-d6541ecf8b58" providerId="AD" clId="Web-{B4253230-2B6A-B328-21D4-0E30A05F7BAA}" dt="2024-03-14T03:17:23.408" v="51"/>
        <pc:sldMkLst>
          <pc:docMk/>
          <pc:sldMk cId="2458309458" sldId="1408"/>
        </pc:sldMkLst>
      </pc:sldChg>
      <pc:sldChg chg="add">
        <pc:chgData name="Debasmita Majumder" userId="S::debasmita.majumder@knowledgehut.com::55969fce-0f23-43e8-a524-d6541ecf8b58" providerId="AD" clId="Web-{B4253230-2B6A-B328-21D4-0E30A05F7BAA}" dt="2024-03-14T03:17:23.455" v="52"/>
        <pc:sldMkLst>
          <pc:docMk/>
          <pc:sldMk cId="3326239996" sldId="1409"/>
        </pc:sldMkLst>
      </pc:sldChg>
    </pc:docChg>
  </pc:docChgLst>
  <pc:docChgLst>
    <pc:chgData name="Debasmita Majumder" userId="S::debasmita.majumder@knowledgehut.com::55969fce-0f23-43e8-a524-d6541ecf8b58" providerId="AD" clId="Web-{C5C9B945-1D2C-0930-D2F4-5F8F280B4CFA}"/>
    <pc:docChg chg="addSld delSld modSld">
      <pc:chgData name="Debasmita Majumder" userId="S::debasmita.majumder@knowledgehut.com::55969fce-0f23-43e8-a524-d6541ecf8b58" providerId="AD" clId="Web-{C5C9B945-1D2C-0930-D2F4-5F8F280B4CFA}" dt="2024-03-14T11:37:18.105" v="45"/>
      <pc:docMkLst>
        <pc:docMk/>
      </pc:docMkLst>
      <pc:sldChg chg="addSp delSp modSp add">
        <pc:chgData name="Debasmita Majumder" userId="S::debasmita.majumder@knowledgehut.com::55969fce-0f23-43e8-a524-d6541ecf8b58" providerId="AD" clId="Web-{C5C9B945-1D2C-0930-D2F4-5F8F280B4CFA}" dt="2024-03-14T11:36:15.604" v="44"/>
        <pc:sldMkLst>
          <pc:docMk/>
          <pc:sldMk cId="1841973666" sldId="816"/>
        </pc:sldMkLst>
        <pc:spChg chg="topLvl">
          <ac:chgData name="Debasmita Majumder" userId="S::debasmita.majumder@knowledgehut.com::55969fce-0f23-43e8-a524-d6541ecf8b58" providerId="AD" clId="Web-{C5C9B945-1D2C-0930-D2F4-5F8F280B4CFA}" dt="2024-03-14T11:36:08.573" v="43"/>
          <ac:spMkLst>
            <pc:docMk/>
            <pc:sldMk cId="1841973666" sldId="816"/>
            <ac:spMk id="8" creationId="{19B0F78C-6791-4A62-B17F-BDA197F01D18}"/>
          </ac:spMkLst>
        </pc:spChg>
        <pc:spChg chg="topLvl">
          <ac:chgData name="Debasmita Majumder" userId="S::debasmita.majumder@knowledgehut.com::55969fce-0f23-43e8-a524-d6541ecf8b58" providerId="AD" clId="Web-{C5C9B945-1D2C-0930-D2F4-5F8F280B4CFA}" dt="2024-03-14T11:36:08.573" v="43"/>
          <ac:spMkLst>
            <pc:docMk/>
            <pc:sldMk cId="1841973666" sldId="816"/>
            <ac:spMk id="9" creationId="{D47B4A97-9D11-41AF-91B4-4AD523405B99}"/>
          </ac:spMkLst>
        </pc:spChg>
        <pc:spChg chg="topLvl">
          <ac:chgData name="Debasmita Majumder" userId="S::debasmita.majumder@knowledgehut.com::55969fce-0f23-43e8-a524-d6541ecf8b58" providerId="AD" clId="Web-{C5C9B945-1D2C-0930-D2F4-5F8F280B4CFA}" dt="2024-03-14T11:36:08.573" v="43"/>
          <ac:spMkLst>
            <pc:docMk/>
            <pc:sldMk cId="1841973666" sldId="816"/>
            <ac:spMk id="10" creationId="{C7798ABC-94BE-40D9-A238-FC1A501C3A40}"/>
          </ac:spMkLst>
        </pc:spChg>
        <pc:spChg chg="mod topLvl">
          <ac:chgData name="Debasmita Majumder" userId="S::debasmita.majumder@knowledgehut.com::55969fce-0f23-43e8-a524-d6541ecf8b58" providerId="AD" clId="Web-{C5C9B945-1D2C-0930-D2F4-5F8F280B4CFA}" dt="2024-03-14T11:35:40.057" v="40"/>
          <ac:spMkLst>
            <pc:docMk/>
            <pc:sldMk cId="1841973666" sldId="816"/>
            <ac:spMk id="34" creationId="{E3EBF431-309B-4845-91F8-B275B3B5743C}"/>
          </ac:spMkLst>
        </pc:spChg>
        <pc:grpChg chg="del topLvl">
          <ac:chgData name="Debasmita Majumder" userId="S::debasmita.majumder@knowledgehut.com::55969fce-0f23-43e8-a524-d6541ecf8b58" providerId="AD" clId="Web-{C5C9B945-1D2C-0930-D2F4-5F8F280B4CFA}" dt="2024-03-14T11:35:43.791" v="41"/>
          <ac:grpSpMkLst>
            <pc:docMk/>
            <pc:sldMk cId="1841973666" sldId="816"/>
            <ac:grpSpMk id="3" creationId="{B0994B98-85D5-0E76-E670-BA57FEFB161D}"/>
          </ac:grpSpMkLst>
        </pc:grpChg>
        <pc:grpChg chg="topLvl">
          <ac:chgData name="Debasmita Majumder" userId="S::debasmita.majumder@knowledgehut.com::55969fce-0f23-43e8-a524-d6541ecf8b58" providerId="AD" clId="Web-{C5C9B945-1D2C-0930-D2F4-5F8F280B4CFA}" dt="2024-03-14T11:35:40.057" v="40"/>
          <ac:grpSpMkLst>
            <pc:docMk/>
            <pc:sldMk cId="1841973666" sldId="816"/>
            <ac:grpSpMk id="4" creationId="{DE60701F-73B6-2BF3-A954-9472C24F18EC}"/>
          </ac:grpSpMkLst>
        </pc:grpChg>
        <pc:grpChg chg="topLvl">
          <ac:chgData name="Debasmita Majumder" userId="S::debasmita.majumder@knowledgehut.com::55969fce-0f23-43e8-a524-d6541ecf8b58" providerId="AD" clId="Web-{C5C9B945-1D2C-0930-D2F4-5F8F280B4CFA}" dt="2024-03-14T11:35:40.057" v="40"/>
          <ac:grpSpMkLst>
            <pc:docMk/>
            <pc:sldMk cId="1841973666" sldId="816"/>
            <ac:grpSpMk id="11" creationId="{D305391C-FFFE-86C6-7D9D-12B8B4F93EDC}"/>
          </ac:grpSpMkLst>
        </pc:grpChg>
        <pc:grpChg chg="del topLvl">
          <ac:chgData name="Debasmita Majumder" userId="S::debasmita.majumder@knowledgehut.com::55969fce-0f23-43e8-a524-d6541ecf8b58" providerId="AD" clId="Web-{C5C9B945-1D2C-0930-D2F4-5F8F280B4CFA}" dt="2024-03-14T11:35:45.869" v="42"/>
          <ac:grpSpMkLst>
            <pc:docMk/>
            <pc:sldMk cId="1841973666" sldId="816"/>
            <ac:grpSpMk id="16" creationId="{2C1BBA25-4EBB-6D58-2E27-014F6DD34F46}"/>
          </ac:grpSpMkLst>
        </pc:grpChg>
        <pc:grpChg chg="del topLvl">
          <ac:chgData name="Debasmita Majumder" userId="S::debasmita.majumder@knowledgehut.com::55969fce-0f23-43e8-a524-d6541ecf8b58" providerId="AD" clId="Web-{C5C9B945-1D2C-0930-D2F4-5F8F280B4CFA}" dt="2024-03-14T11:36:08.573" v="43"/>
          <ac:grpSpMkLst>
            <pc:docMk/>
            <pc:sldMk cId="1841973666" sldId="816"/>
            <ac:grpSpMk id="20" creationId="{3A5718E3-F9E6-4C0F-8D96-63B5FB7AE1DD}"/>
          </ac:grpSpMkLst>
        </pc:grpChg>
        <pc:grpChg chg="del">
          <ac:chgData name="Debasmita Majumder" userId="S::debasmita.majumder@knowledgehut.com::55969fce-0f23-43e8-a524-d6541ecf8b58" providerId="AD" clId="Web-{C5C9B945-1D2C-0930-D2F4-5F8F280B4CFA}" dt="2024-03-14T11:35:40.057" v="40"/>
          <ac:grpSpMkLst>
            <pc:docMk/>
            <pc:sldMk cId="1841973666" sldId="816"/>
            <ac:grpSpMk id="24" creationId="{2778EC15-3B83-13BE-28B3-077E737AA62A}"/>
          </ac:grpSpMkLst>
        </pc:grpChg>
        <pc:grpChg chg="add">
          <ac:chgData name="Debasmita Majumder" userId="S::debasmita.majumder@knowledgehut.com::55969fce-0f23-43e8-a524-d6541ecf8b58" providerId="AD" clId="Web-{C5C9B945-1D2C-0930-D2F4-5F8F280B4CFA}" dt="2024-03-14T11:36:15.604" v="44"/>
          <ac:grpSpMkLst>
            <pc:docMk/>
            <pc:sldMk cId="1841973666" sldId="816"/>
            <ac:grpSpMk id="25" creationId="{A0A58209-4F2D-A8B9-B757-18F69A4AABC3}"/>
          </ac:grpSpMkLst>
        </pc:grpChg>
      </pc:sldChg>
      <pc:sldChg chg="del">
        <pc:chgData name="Debasmita Majumder" userId="S::debasmita.majumder@knowledgehut.com::55969fce-0f23-43e8-a524-d6541ecf8b58" providerId="AD" clId="Web-{C5C9B945-1D2C-0930-D2F4-5F8F280B4CFA}" dt="2024-03-14T11:37:18.105" v="45"/>
        <pc:sldMkLst>
          <pc:docMk/>
          <pc:sldMk cId="1254774341" sldId="1406"/>
        </pc:sldMkLst>
      </pc:sldChg>
      <pc:sldChg chg="del">
        <pc:chgData name="Debasmita Majumder" userId="S::debasmita.majumder@knowledgehut.com::55969fce-0f23-43e8-a524-d6541ecf8b58" providerId="AD" clId="Web-{C5C9B945-1D2C-0930-D2F4-5F8F280B4CFA}" dt="2024-03-14T11:31:29.850" v="0"/>
        <pc:sldMkLst>
          <pc:docMk/>
          <pc:sldMk cId="2458309458" sldId="1408"/>
        </pc:sldMkLst>
      </pc:sldChg>
    </pc:docChg>
  </pc:docChgLst>
  <pc:docChgLst>
    <pc:chgData name="Sachin Bhatnagar" userId="158049e2-3d78-4023-a9a7-f5611a67e813" providerId="ADAL" clId="{E9013D94-22F0-0C43-8DC3-14875883F90C}"/>
    <pc:docChg chg="custSel delSld modSld">
      <pc:chgData name="Sachin Bhatnagar" userId="158049e2-3d78-4023-a9a7-f5611a67e813" providerId="ADAL" clId="{E9013D94-22F0-0C43-8DC3-14875883F90C}" dt="2024-03-14T11:57:52.210" v="54" actId="20577"/>
      <pc:docMkLst>
        <pc:docMk/>
      </pc:docMkLst>
      <pc:sldChg chg="delSp modSp mod">
        <pc:chgData name="Sachin Bhatnagar" userId="158049e2-3d78-4023-a9a7-f5611a67e813" providerId="ADAL" clId="{E9013D94-22F0-0C43-8DC3-14875883F90C}" dt="2024-03-14T11:28:08.552" v="8" actId="21"/>
        <pc:sldMkLst>
          <pc:docMk/>
          <pc:sldMk cId="2188362778" sldId="1357"/>
        </pc:sldMkLst>
        <pc:spChg chg="mod">
          <ac:chgData name="Sachin Bhatnagar" userId="158049e2-3d78-4023-a9a7-f5611a67e813" providerId="ADAL" clId="{E9013D94-22F0-0C43-8DC3-14875883F90C}" dt="2024-03-14T11:28:08.552" v="8" actId="21"/>
          <ac:spMkLst>
            <pc:docMk/>
            <pc:sldMk cId="2188362778" sldId="1357"/>
            <ac:spMk id="4" creationId="{ABCD984F-CFC2-EAC5-980B-D3148CFC40E7}"/>
          </ac:spMkLst>
        </pc:spChg>
        <pc:spChg chg="del">
          <ac:chgData name="Sachin Bhatnagar" userId="158049e2-3d78-4023-a9a7-f5611a67e813" providerId="ADAL" clId="{E9013D94-22F0-0C43-8DC3-14875883F90C}" dt="2024-03-14T11:28:03.105" v="5" actId="21"/>
          <ac:spMkLst>
            <pc:docMk/>
            <pc:sldMk cId="2188362778" sldId="1357"/>
            <ac:spMk id="5" creationId="{5F0A43A9-F033-A699-E1B7-77E332AD086A}"/>
          </ac:spMkLst>
        </pc:spChg>
        <pc:spChg chg="del">
          <ac:chgData name="Sachin Bhatnagar" userId="158049e2-3d78-4023-a9a7-f5611a67e813" providerId="ADAL" clId="{E9013D94-22F0-0C43-8DC3-14875883F90C}" dt="2024-03-14T11:28:05.063" v="6" actId="21"/>
          <ac:spMkLst>
            <pc:docMk/>
            <pc:sldMk cId="2188362778" sldId="1357"/>
            <ac:spMk id="6" creationId="{0A7D2267-7432-A136-49E8-5F7811D63F52}"/>
          </ac:spMkLst>
        </pc:spChg>
      </pc:sldChg>
      <pc:sldChg chg="del">
        <pc:chgData name="Sachin Bhatnagar" userId="158049e2-3d78-4023-a9a7-f5611a67e813" providerId="ADAL" clId="{E9013D94-22F0-0C43-8DC3-14875883F90C}" dt="2024-03-14T11:27:55.093" v="4" actId="2696"/>
        <pc:sldMkLst>
          <pc:docMk/>
          <pc:sldMk cId="664030206" sldId="1360"/>
        </pc:sldMkLst>
      </pc:sldChg>
      <pc:sldChg chg="modNotesTx">
        <pc:chgData name="Sachin Bhatnagar" userId="158049e2-3d78-4023-a9a7-f5611a67e813" providerId="ADAL" clId="{E9013D94-22F0-0C43-8DC3-14875883F90C}" dt="2024-03-14T11:27:48.905" v="3" actId="6549"/>
        <pc:sldMkLst>
          <pc:docMk/>
          <pc:sldMk cId="2396393778" sldId="1363"/>
        </pc:sldMkLst>
      </pc:sldChg>
      <pc:sldChg chg="del">
        <pc:chgData name="Sachin Bhatnagar" userId="158049e2-3d78-4023-a9a7-f5611a67e813" providerId="ADAL" clId="{E9013D94-22F0-0C43-8DC3-14875883F90C}" dt="2024-03-14T11:27:33.942" v="2" actId="2696"/>
        <pc:sldMkLst>
          <pc:docMk/>
          <pc:sldMk cId="2897686416" sldId="1369"/>
        </pc:sldMkLst>
      </pc:sldChg>
      <pc:sldChg chg="del">
        <pc:chgData name="Sachin Bhatnagar" userId="158049e2-3d78-4023-a9a7-f5611a67e813" providerId="ADAL" clId="{E9013D94-22F0-0C43-8DC3-14875883F90C}" dt="2024-03-14T11:27:16.564" v="1" actId="2696"/>
        <pc:sldMkLst>
          <pc:docMk/>
          <pc:sldMk cId="2647263883" sldId="1387"/>
        </pc:sldMkLst>
      </pc:sldChg>
      <pc:sldChg chg="del">
        <pc:chgData name="Sachin Bhatnagar" userId="158049e2-3d78-4023-a9a7-f5611a67e813" providerId="ADAL" clId="{E9013D94-22F0-0C43-8DC3-14875883F90C}" dt="2024-03-14T11:25:11.542" v="0" actId="2696"/>
        <pc:sldMkLst>
          <pc:docMk/>
          <pc:sldMk cId="2539199407" sldId="1407"/>
        </pc:sldMkLst>
      </pc:sldChg>
      <pc:sldChg chg="modSp mod">
        <pc:chgData name="Sachin Bhatnagar" userId="158049e2-3d78-4023-a9a7-f5611a67e813" providerId="ADAL" clId="{E9013D94-22F0-0C43-8DC3-14875883F90C}" dt="2024-03-14T11:57:52.210" v="54" actId="20577"/>
        <pc:sldMkLst>
          <pc:docMk/>
          <pc:sldMk cId="3326239996" sldId="1409"/>
        </pc:sldMkLst>
        <pc:spChg chg="mod">
          <ac:chgData name="Sachin Bhatnagar" userId="158049e2-3d78-4023-a9a7-f5611a67e813" providerId="ADAL" clId="{E9013D94-22F0-0C43-8DC3-14875883F90C}" dt="2024-03-14T11:57:52.210" v="54" actId="20577"/>
          <ac:spMkLst>
            <pc:docMk/>
            <pc:sldMk cId="3326239996" sldId="1409"/>
            <ac:spMk id="75" creationId="{00000000-0000-0000-0000-000000000000}"/>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5F33FAF-C99E-471A-A137-16914B45642E}" type="doc">
      <dgm:prSet loTypeId="urn:microsoft.com/office/officeart/2005/8/layout/lProcess1" loCatId="process" qsTypeId="urn:microsoft.com/office/officeart/2005/8/quickstyle/simple1" qsCatId="simple" csTypeId="urn:microsoft.com/office/officeart/2005/8/colors/accent0_3" csCatId="mainScheme" phldr="1"/>
      <dgm:spPr/>
      <dgm:t>
        <a:bodyPr/>
        <a:lstStyle/>
        <a:p>
          <a:endParaRPr lang="en-US"/>
        </a:p>
      </dgm:t>
    </dgm:pt>
    <dgm:pt modelId="{4EC8C4EC-D3A5-48FE-8D84-26EB0A4CBC61}">
      <dgm:prSet phldrT="[Text]" phldr="0" custT="1"/>
      <dgm:spPr/>
      <dgm:t>
        <a:bodyPr/>
        <a:lstStyle/>
        <a:p>
          <a:r>
            <a:rPr lang="en-US" sz="1400">
              <a:latin typeface="Open Sans"/>
              <a:ea typeface="Open Sans"/>
              <a:cs typeface="Open Sans"/>
            </a:rPr>
            <a:t>Git</a:t>
          </a:r>
        </a:p>
      </dgm:t>
    </dgm:pt>
    <dgm:pt modelId="{5EDAC736-2B5F-466E-994D-2B6808BC5901}" type="parTrans" cxnId="{FBEF521E-9D10-4262-8A6B-D0DA4BE38517}">
      <dgm:prSet/>
      <dgm:spPr/>
      <dgm:t>
        <a:bodyPr/>
        <a:lstStyle/>
        <a:p>
          <a:endParaRPr lang="en-US" sz="1400">
            <a:latin typeface="Open Sans" panose="020B0606030504020204" pitchFamily="34" charset="0"/>
            <a:ea typeface="Open Sans" panose="020B0606030504020204" pitchFamily="34" charset="0"/>
            <a:cs typeface="Open Sans" panose="020B0606030504020204" pitchFamily="34" charset="0"/>
          </a:endParaRPr>
        </a:p>
      </dgm:t>
    </dgm:pt>
    <dgm:pt modelId="{A3CE5CA0-F998-45BF-AB64-89F62BB04562}" type="sibTrans" cxnId="{FBEF521E-9D10-4262-8A6B-D0DA4BE38517}">
      <dgm:prSet/>
      <dgm:spPr/>
      <dgm:t>
        <a:bodyPr/>
        <a:lstStyle/>
        <a:p>
          <a:endParaRPr lang="en-US" sz="1400">
            <a:latin typeface="Open Sans" panose="020B0606030504020204" pitchFamily="34" charset="0"/>
            <a:ea typeface="Open Sans" panose="020B0606030504020204" pitchFamily="34" charset="0"/>
            <a:cs typeface="Open Sans" panose="020B0606030504020204" pitchFamily="34" charset="0"/>
          </a:endParaRPr>
        </a:p>
      </dgm:t>
    </dgm:pt>
    <dgm:pt modelId="{E57A891E-55E2-4C9E-83F5-75A95CF9E8E0}">
      <dgm:prSet phldrT="[Text]" phldr="0" custT="1"/>
      <dgm:spPr/>
      <dgm:t>
        <a:bodyPr/>
        <a:lstStyle/>
        <a:p>
          <a:pPr rtl="0"/>
          <a:r>
            <a:rPr lang="en-US" sz="1400">
              <a:latin typeface="Open Sans"/>
              <a:ea typeface="Open Sans"/>
              <a:cs typeface="Open Sans"/>
            </a:rPr>
            <a:t>Version Control Software for developers (VCS)</a:t>
          </a:r>
        </a:p>
      </dgm:t>
    </dgm:pt>
    <dgm:pt modelId="{C22C30EF-CF71-42BA-8252-904598B3AAD5}" type="parTrans" cxnId="{8E50CE5A-D3BB-41A9-8901-8404E29CE215}">
      <dgm:prSet/>
      <dgm:spPr/>
      <dgm:t>
        <a:bodyPr/>
        <a:lstStyle/>
        <a:p>
          <a:endParaRPr lang="en-US" sz="1400">
            <a:latin typeface="Open Sans" panose="020B0606030504020204" pitchFamily="34" charset="0"/>
            <a:ea typeface="Open Sans" panose="020B0606030504020204" pitchFamily="34" charset="0"/>
            <a:cs typeface="Open Sans" panose="020B0606030504020204" pitchFamily="34" charset="0"/>
          </a:endParaRPr>
        </a:p>
      </dgm:t>
    </dgm:pt>
    <dgm:pt modelId="{CB7404D8-66C1-44EF-9DA6-605187AD97E1}" type="sibTrans" cxnId="{8E50CE5A-D3BB-41A9-8901-8404E29CE215}">
      <dgm:prSet/>
      <dgm:spPr/>
      <dgm:t>
        <a:bodyPr/>
        <a:lstStyle/>
        <a:p>
          <a:endParaRPr lang="en-US" sz="1400">
            <a:latin typeface="Open Sans" panose="020B0606030504020204" pitchFamily="34" charset="0"/>
            <a:ea typeface="Open Sans" panose="020B0606030504020204" pitchFamily="34" charset="0"/>
            <a:cs typeface="Open Sans" panose="020B0606030504020204" pitchFamily="34" charset="0"/>
          </a:endParaRPr>
        </a:p>
      </dgm:t>
    </dgm:pt>
    <dgm:pt modelId="{070AB041-F8BF-49D6-AB11-A7A440AB1DE8}">
      <dgm:prSet phldrT="[Text]" phldr="0" custT="1"/>
      <dgm:spPr/>
      <dgm:t>
        <a:bodyPr/>
        <a:lstStyle/>
        <a:p>
          <a:pPr rtl="0"/>
          <a:r>
            <a:rPr lang="en-US" sz="1400">
              <a:latin typeface="Open Sans" panose="020B0606030504020204" pitchFamily="34" charset="0"/>
              <a:ea typeface="Open Sans" panose="020B0606030504020204" pitchFamily="34" charset="0"/>
              <a:cs typeface="Open Sans" panose="020B0606030504020204" pitchFamily="34" charset="0"/>
            </a:rPr>
            <a:t>Enables push and pull from another system installation</a:t>
          </a:r>
        </a:p>
      </dgm:t>
    </dgm:pt>
    <dgm:pt modelId="{2A97AC3F-104B-4748-8F9A-BAF591E85876}" type="parTrans" cxnId="{DF02768A-316F-4E2D-9E87-C7CFC4D337E7}">
      <dgm:prSet/>
      <dgm:spPr/>
      <dgm:t>
        <a:bodyPr/>
        <a:lstStyle/>
        <a:p>
          <a:endParaRPr lang="en-US" sz="1400">
            <a:latin typeface="Open Sans" panose="020B0606030504020204" pitchFamily="34" charset="0"/>
            <a:ea typeface="Open Sans" panose="020B0606030504020204" pitchFamily="34" charset="0"/>
            <a:cs typeface="Open Sans" panose="020B0606030504020204" pitchFamily="34" charset="0"/>
          </a:endParaRPr>
        </a:p>
      </dgm:t>
    </dgm:pt>
    <dgm:pt modelId="{FD97136C-1A31-4DDD-BD59-B4655ADC25E1}" type="sibTrans" cxnId="{DF02768A-316F-4E2D-9E87-C7CFC4D337E7}">
      <dgm:prSet/>
      <dgm:spPr/>
      <dgm:t>
        <a:bodyPr/>
        <a:lstStyle/>
        <a:p>
          <a:endParaRPr lang="en-US" sz="1400">
            <a:latin typeface="Open Sans" panose="020B0606030504020204" pitchFamily="34" charset="0"/>
            <a:ea typeface="Open Sans" panose="020B0606030504020204" pitchFamily="34" charset="0"/>
            <a:cs typeface="Open Sans" panose="020B0606030504020204" pitchFamily="34" charset="0"/>
          </a:endParaRPr>
        </a:p>
      </dgm:t>
    </dgm:pt>
    <dgm:pt modelId="{7DB3AE27-C3C9-4555-84B0-502DCFA834F9}">
      <dgm:prSet phldrT="[Text]" phldr="0" custT="1"/>
      <dgm:spPr/>
      <dgm:t>
        <a:bodyPr/>
        <a:lstStyle/>
        <a:p>
          <a:r>
            <a:rPr lang="en-US" sz="1400">
              <a:latin typeface="Open Sans"/>
              <a:ea typeface="Open Sans"/>
              <a:cs typeface="Open Sans"/>
            </a:rPr>
            <a:t>GitHub</a:t>
          </a:r>
        </a:p>
      </dgm:t>
    </dgm:pt>
    <dgm:pt modelId="{CBA460E9-3EB9-462C-88BE-02605F7D6254}" type="parTrans" cxnId="{238BDDA1-B78B-44CF-8CB8-78F105660310}">
      <dgm:prSet/>
      <dgm:spPr/>
      <dgm:t>
        <a:bodyPr/>
        <a:lstStyle/>
        <a:p>
          <a:endParaRPr lang="en-US" sz="1400">
            <a:latin typeface="Open Sans" panose="020B0606030504020204" pitchFamily="34" charset="0"/>
            <a:ea typeface="Open Sans" panose="020B0606030504020204" pitchFamily="34" charset="0"/>
            <a:cs typeface="Open Sans" panose="020B0606030504020204" pitchFamily="34" charset="0"/>
          </a:endParaRPr>
        </a:p>
      </dgm:t>
    </dgm:pt>
    <dgm:pt modelId="{BF656484-1ADB-4AEA-9D54-3C90519B26FC}" type="sibTrans" cxnId="{238BDDA1-B78B-44CF-8CB8-78F105660310}">
      <dgm:prSet/>
      <dgm:spPr/>
      <dgm:t>
        <a:bodyPr/>
        <a:lstStyle/>
        <a:p>
          <a:endParaRPr lang="en-US" sz="1400">
            <a:latin typeface="Open Sans" panose="020B0606030504020204" pitchFamily="34" charset="0"/>
            <a:ea typeface="Open Sans" panose="020B0606030504020204" pitchFamily="34" charset="0"/>
            <a:cs typeface="Open Sans" panose="020B0606030504020204" pitchFamily="34" charset="0"/>
          </a:endParaRPr>
        </a:p>
      </dgm:t>
    </dgm:pt>
    <dgm:pt modelId="{6D10CCC8-4875-42E8-B727-7C353FD7549C}">
      <dgm:prSet phldrT="[Text]" phldr="0" custT="1"/>
      <dgm:spPr/>
      <dgm:t>
        <a:bodyPr/>
        <a:lstStyle/>
        <a:p>
          <a:pPr rtl="0"/>
          <a:r>
            <a:rPr lang="en-US" sz="1400">
              <a:latin typeface="Open Sans"/>
              <a:ea typeface="Open Sans"/>
              <a:cs typeface="Open Sans"/>
            </a:rPr>
            <a:t>Web-based platform with git VCS features</a:t>
          </a:r>
        </a:p>
      </dgm:t>
    </dgm:pt>
    <dgm:pt modelId="{33E6BB5B-C68A-47FE-819D-26E5ACC54F7D}" type="parTrans" cxnId="{691104DD-11A0-4C23-9348-0BC4A7D07BA4}">
      <dgm:prSet/>
      <dgm:spPr/>
      <dgm:t>
        <a:bodyPr/>
        <a:lstStyle/>
        <a:p>
          <a:endParaRPr lang="en-US" sz="1400">
            <a:latin typeface="Open Sans" panose="020B0606030504020204" pitchFamily="34" charset="0"/>
            <a:ea typeface="Open Sans" panose="020B0606030504020204" pitchFamily="34" charset="0"/>
            <a:cs typeface="Open Sans" panose="020B0606030504020204" pitchFamily="34" charset="0"/>
          </a:endParaRPr>
        </a:p>
      </dgm:t>
    </dgm:pt>
    <dgm:pt modelId="{9125C4CC-A910-4027-8B14-E4BCA65C35B5}" type="sibTrans" cxnId="{691104DD-11A0-4C23-9348-0BC4A7D07BA4}">
      <dgm:prSet/>
      <dgm:spPr/>
      <dgm:t>
        <a:bodyPr/>
        <a:lstStyle/>
        <a:p>
          <a:endParaRPr lang="en-US" sz="1400">
            <a:latin typeface="Open Sans" panose="020B0606030504020204" pitchFamily="34" charset="0"/>
            <a:ea typeface="Open Sans" panose="020B0606030504020204" pitchFamily="34" charset="0"/>
            <a:cs typeface="Open Sans" panose="020B0606030504020204" pitchFamily="34" charset="0"/>
          </a:endParaRPr>
        </a:p>
      </dgm:t>
    </dgm:pt>
    <dgm:pt modelId="{916501F3-4C27-41EB-8947-717D6B7BDFA3}">
      <dgm:prSet phldrT="[Text]" phldr="0" custT="1"/>
      <dgm:spPr/>
      <dgm:t>
        <a:bodyPr/>
        <a:lstStyle/>
        <a:p>
          <a:pPr rtl="0"/>
          <a:r>
            <a:rPr lang="en-US" sz="1400">
              <a:latin typeface="Open Sans"/>
              <a:ea typeface="Open Sans"/>
              <a:cs typeface="Open Sans"/>
            </a:rPr>
            <a:t>Good for collaborative work</a:t>
          </a:r>
        </a:p>
      </dgm:t>
    </dgm:pt>
    <dgm:pt modelId="{8315A570-84EA-4489-9503-B78A06C60013}" type="parTrans" cxnId="{EF735B60-9932-4A7C-A160-3D9133E776DE}">
      <dgm:prSet/>
      <dgm:spPr/>
      <dgm:t>
        <a:bodyPr/>
        <a:lstStyle/>
        <a:p>
          <a:endParaRPr lang="en-US" sz="1400">
            <a:latin typeface="Open Sans" panose="020B0606030504020204" pitchFamily="34" charset="0"/>
            <a:ea typeface="Open Sans" panose="020B0606030504020204" pitchFamily="34" charset="0"/>
            <a:cs typeface="Open Sans" panose="020B0606030504020204" pitchFamily="34" charset="0"/>
          </a:endParaRPr>
        </a:p>
      </dgm:t>
    </dgm:pt>
    <dgm:pt modelId="{C6DD7C1A-F28D-444E-9704-41DE709079CF}" type="sibTrans" cxnId="{EF735B60-9932-4A7C-A160-3D9133E776DE}">
      <dgm:prSet/>
      <dgm:spPr/>
      <dgm:t>
        <a:bodyPr/>
        <a:lstStyle/>
        <a:p>
          <a:endParaRPr lang="en-US" sz="1400">
            <a:latin typeface="Open Sans" panose="020B0606030504020204" pitchFamily="34" charset="0"/>
            <a:ea typeface="Open Sans" panose="020B0606030504020204" pitchFamily="34" charset="0"/>
            <a:cs typeface="Open Sans" panose="020B0606030504020204" pitchFamily="34" charset="0"/>
          </a:endParaRPr>
        </a:p>
      </dgm:t>
    </dgm:pt>
    <dgm:pt modelId="{D2DCB4D8-977B-49D7-B7D7-A50A77C301F6}">
      <dgm:prSet phldr="0" custT="1"/>
      <dgm:spPr/>
      <dgm:t>
        <a:bodyPr/>
        <a:lstStyle/>
        <a:p>
          <a:pPr rtl="0"/>
          <a:r>
            <a:rPr lang="en-US" sz="1400">
              <a:latin typeface="Open Sans"/>
              <a:ea typeface="Open Sans"/>
              <a:cs typeface="Open Sans"/>
            </a:rPr>
            <a:t>Good for individual use</a:t>
          </a:r>
        </a:p>
      </dgm:t>
    </dgm:pt>
    <dgm:pt modelId="{CC98BF6C-CCAD-4891-A1BA-A40F025BC8D4}" type="parTrans" cxnId="{CF84CED0-988B-4532-BCD1-ED8244CF8A4C}">
      <dgm:prSet/>
      <dgm:spPr/>
      <dgm:t>
        <a:bodyPr/>
        <a:lstStyle/>
        <a:p>
          <a:endParaRPr lang="en-US" sz="1400">
            <a:latin typeface="Open Sans" panose="020B0606030504020204" pitchFamily="34" charset="0"/>
            <a:ea typeface="Open Sans" panose="020B0606030504020204" pitchFamily="34" charset="0"/>
            <a:cs typeface="Open Sans" panose="020B0606030504020204" pitchFamily="34" charset="0"/>
          </a:endParaRPr>
        </a:p>
      </dgm:t>
    </dgm:pt>
    <dgm:pt modelId="{81D2BC9C-A447-4645-B9B7-7A7E1D0022AB}" type="sibTrans" cxnId="{CF84CED0-988B-4532-BCD1-ED8244CF8A4C}">
      <dgm:prSet/>
      <dgm:spPr/>
      <dgm:t>
        <a:bodyPr/>
        <a:lstStyle/>
        <a:p>
          <a:endParaRPr lang="en-US" sz="1400">
            <a:latin typeface="Open Sans" panose="020B0606030504020204" pitchFamily="34" charset="0"/>
            <a:ea typeface="Open Sans" panose="020B0606030504020204" pitchFamily="34" charset="0"/>
            <a:cs typeface="Open Sans" panose="020B0606030504020204" pitchFamily="34" charset="0"/>
          </a:endParaRPr>
        </a:p>
      </dgm:t>
    </dgm:pt>
    <dgm:pt modelId="{7EDCB61D-71EB-4978-81DF-B8BDA758AB1D}">
      <dgm:prSet phldr="0" custT="1"/>
      <dgm:spPr/>
      <dgm:t>
        <a:bodyPr/>
        <a:lstStyle/>
        <a:p>
          <a:pPr rtl="0"/>
          <a:r>
            <a:rPr lang="en-US" sz="1400">
              <a:latin typeface="Open Sans"/>
              <a:ea typeface="Open Sans"/>
              <a:cs typeface="Open Sans"/>
            </a:rPr>
            <a:t>Provides project and team management features</a:t>
          </a:r>
        </a:p>
      </dgm:t>
    </dgm:pt>
    <dgm:pt modelId="{DC892101-70C1-42EB-BAAB-6865DA0177CC}" type="parTrans" cxnId="{DBD5A6D9-102C-4A29-A304-36A3DA49FB6C}">
      <dgm:prSet/>
      <dgm:spPr/>
      <dgm:t>
        <a:bodyPr/>
        <a:lstStyle/>
        <a:p>
          <a:endParaRPr lang="en-US" sz="1400">
            <a:latin typeface="Open Sans" panose="020B0606030504020204" pitchFamily="34" charset="0"/>
            <a:ea typeface="Open Sans" panose="020B0606030504020204" pitchFamily="34" charset="0"/>
            <a:cs typeface="Open Sans" panose="020B0606030504020204" pitchFamily="34" charset="0"/>
          </a:endParaRPr>
        </a:p>
      </dgm:t>
    </dgm:pt>
    <dgm:pt modelId="{E5BDD4FA-9E34-473B-8290-3B57BAEB5399}" type="sibTrans" cxnId="{DBD5A6D9-102C-4A29-A304-36A3DA49FB6C}">
      <dgm:prSet/>
      <dgm:spPr/>
      <dgm:t>
        <a:bodyPr/>
        <a:lstStyle/>
        <a:p>
          <a:endParaRPr lang="en-US" sz="1400">
            <a:latin typeface="Open Sans" panose="020B0606030504020204" pitchFamily="34" charset="0"/>
            <a:ea typeface="Open Sans" panose="020B0606030504020204" pitchFamily="34" charset="0"/>
            <a:cs typeface="Open Sans" panose="020B0606030504020204" pitchFamily="34" charset="0"/>
          </a:endParaRPr>
        </a:p>
      </dgm:t>
    </dgm:pt>
    <dgm:pt modelId="{EA0810DA-D3D0-45C0-9C3D-BDE3A41E01EE}">
      <dgm:prSet phldr="0" custT="1"/>
      <dgm:spPr/>
      <dgm:t>
        <a:bodyPr/>
        <a:lstStyle/>
        <a:p>
          <a:pPr rtl="0"/>
          <a:r>
            <a:rPr lang="en-US" sz="1400">
              <a:latin typeface="Open Sans"/>
              <a:ea typeface="Open Sans"/>
              <a:cs typeface="Open Sans"/>
            </a:rPr>
            <a:t>Open-source</a:t>
          </a:r>
        </a:p>
      </dgm:t>
    </dgm:pt>
    <dgm:pt modelId="{BAFD7BAF-FF15-48E8-BEA3-A645E64E2735}" type="parTrans" cxnId="{A9B98CC4-B5FD-44A2-9921-7F63D4595C50}">
      <dgm:prSet/>
      <dgm:spPr/>
      <dgm:t>
        <a:bodyPr/>
        <a:lstStyle/>
        <a:p>
          <a:endParaRPr lang="en-US" sz="1400">
            <a:latin typeface="Open Sans" panose="020B0606030504020204" pitchFamily="34" charset="0"/>
            <a:ea typeface="Open Sans" panose="020B0606030504020204" pitchFamily="34" charset="0"/>
            <a:cs typeface="Open Sans" panose="020B0606030504020204" pitchFamily="34" charset="0"/>
          </a:endParaRPr>
        </a:p>
      </dgm:t>
    </dgm:pt>
    <dgm:pt modelId="{AE392014-D55A-4D23-9BA6-4BD5CB72B4EF}" type="sibTrans" cxnId="{A9B98CC4-B5FD-44A2-9921-7F63D4595C50}">
      <dgm:prSet/>
      <dgm:spPr/>
      <dgm:t>
        <a:bodyPr/>
        <a:lstStyle/>
        <a:p>
          <a:endParaRPr lang="en-US" sz="1400">
            <a:latin typeface="Open Sans" panose="020B0606030504020204" pitchFamily="34" charset="0"/>
            <a:ea typeface="Open Sans" panose="020B0606030504020204" pitchFamily="34" charset="0"/>
            <a:cs typeface="Open Sans" panose="020B0606030504020204" pitchFamily="34" charset="0"/>
          </a:endParaRPr>
        </a:p>
      </dgm:t>
    </dgm:pt>
    <dgm:pt modelId="{65C79102-629B-4B61-AA56-C49A8DEB3B17}">
      <dgm:prSet phldr="0" custT="1"/>
      <dgm:spPr/>
      <dgm:t>
        <a:bodyPr/>
        <a:lstStyle/>
        <a:p>
          <a:pPr rtl="0"/>
          <a:r>
            <a:rPr lang="en-US" sz="1400">
              <a:latin typeface="Open Sans"/>
              <a:ea typeface="Open Sans"/>
              <a:cs typeface="Open Sans"/>
            </a:rPr>
            <a:t>Owned by Microsoft</a:t>
          </a:r>
        </a:p>
      </dgm:t>
    </dgm:pt>
    <dgm:pt modelId="{3279F6D9-00AE-483D-85B8-FB1925331403}" type="parTrans" cxnId="{F24F91EE-65A9-49F1-91D5-B2D21A62140D}">
      <dgm:prSet/>
      <dgm:spPr/>
      <dgm:t>
        <a:bodyPr/>
        <a:lstStyle/>
        <a:p>
          <a:endParaRPr lang="en-US" sz="1400">
            <a:latin typeface="Open Sans" panose="020B0606030504020204" pitchFamily="34" charset="0"/>
            <a:ea typeface="Open Sans" panose="020B0606030504020204" pitchFamily="34" charset="0"/>
            <a:cs typeface="Open Sans" panose="020B0606030504020204" pitchFamily="34" charset="0"/>
          </a:endParaRPr>
        </a:p>
      </dgm:t>
    </dgm:pt>
    <dgm:pt modelId="{BB168534-F996-4EA1-BB39-52D7FD9AAF20}" type="sibTrans" cxnId="{F24F91EE-65A9-49F1-91D5-B2D21A62140D}">
      <dgm:prSet/>
      <dgm:spPr/>
      <dgm:t>
        <a:bodyPr/>
        <a:lstStyle/>
        <a:p>
          <a:endParaRPr lang="en-US" sz="1400">
            <a:latin typeface="Open Sans" panose="020B0606030504020204" pitchFamily="34" charset="0"/>
            <a:ea typeface="Open Sans" panose="020B0606030504020204" pitchFamily="34" charset="0"/>
            <a:cs typeface="Open Sans" panose="020B0606030504020204" pitchFamily="34" charset="0"/>
          </a:endParaRPr>
        </a:p>
      </dgm:t>
    </dgm:pt>
    <dgm:pt modelId="{42F9DF24-106C-4C95-B3BE-F93074824453}" type="pres">
      <dgm:prSet presAssocID="{F5F33FAF-C99E-471A-A137-16914B45642E}" presName="Name0" presStyleCnt="0">
        <dgm:presLayoutVars>
          <dgm:dir/>
          <dgm:animLvl val="lvl"/>
          <dgm:resizeHandles val="exact"/>
        </dgm:presLayoutVars>
      </dgm:prSet>
      <dgm:spPr/>
    </dgm:pt>
    <dgm:pt modelId="{276B889E-AA58-497C-8ADA-4129549A508D}" type="pres">
      <dgm:prSet presAssocID="{4EC8C4EC-D3A5-48FE-8D84-26EB0A4CBC61}" presName="vertFlow" presStyleCnt="0"/>
      <dgm:spPr/>
    </dgm:pt>
    <dgm:pt modelId="{6E0AA8CD-7C2F-4338-B519-37DBBEAB4F56}" type="pres">
      <dgm:prSet presAssocID="{4EC8C4EC-D3A5-48FE-8D84-26EB0A4CBC61}" presName="header" presStyleLbl="node1" presStyleIdx="0" presStyleCnt="2"/>
      <dgm:spPr/>
    </dgm:pt>
    <dgm:pt modelId="{01560014-DB55-4082-8D67-0AE9CBFEFA66}" type="pres">
      <dgm:prSet presAssocID="{C22C30EF-CF71-42BA-8252-904598B3AAD5}" presName="parTrans" presStyleLbl="sibTrans2D1" presStyleIdx="0" presStyleCnt="8"/>
      <dgm:spPr/>
    </dgm:pt>
    <dgm:pt modelId="{04A1BF47-7778-4605-A78E-FB9F61A6AF24}" type="pres">
      <dgm:prSet presAssocID="{E57A891E-55E2-4C9E-83F5-75A95CF9E8E0}" presName="child" presStyleLbl="alignAccFollowNode1" presStyleIdx="0" presStyleCnt="8">
        <dgm:presLayoutVars>
          <dgm:chMax val="0"/>
          <dgm:bulletEnabled val="1"/>
        </dgm:presLayoutVars>
      </dgm:prSet>
      <dgm:spPr/>
    </dgm:pt>
    <dgm:pt modelId="{FDD3FE62-50ED-4796-99B6-7F0D659A8C9C}" type="pres">
      <dgm:prSet presAssocID="{CB7404D8-66C1-44EF-9DA6-605187AD97E1}" presName="sibTrans" presStyleLbl="sibTrans2D1" presStyleIdx="1" presStyleCnt="8"/>
      <dgm:spPr/>
    </dgm:pt>
    <dgm:pt modelId="{A925AC7A-8E79-4CA5-B500-5797162E3170}" type="pres">
      <dgm:prSet presAssocID="{070AB041-F8BF-49D6-AB11-A7A440AB1DE8}" presName="child" presStyleLbl="alignAccFollowNode1" presStyleIdx="1" presStyleCnt="8">
        <dgm:presLayoutVars>
          <dgm:chMax val="0"/>
          <dgm:bulletEnabled val="1"/>
        </dgm:presLayoutVars>
      </dgm:prSet>
      <dgm:spPr/>
    </dgm:pt>
    <dgm:pt modelId="{9ADD7CB1-89FA-46B0-A558-268E72EB6D52}" type="pres">
      <dgm:prSet presAssocID="{FD97136C-1A31-4DDD-BD59-B4655ADC25E1}" presName="sibTrans" presStyleLbl="sibTrans2D1" presStyleIdx="2" presStyleCnt="8"/>
      <dgm:spPr/>
    </dgm:pt>
    <dgm:pt modelId="{4889DF99-E20E-4F07-8002-330ECFE383DE}" type="pres">
      <dgm:prSet presAssocID="{D2DCB4D8-977B-49D7-B7D7-A50A77C301F6}" presName="child" presStyleLbl="alignAccFollowNode1" presStyleIdx="2" presStyleCnt="8">
        <dgm:presLayoutVars>
          <dgm:chMax val="0"/>
          <dgm:bulletEnabled val="1"/>
        </dgm:presLayoutVars>
      </dgm:prSet>
      <dgm:spPr/>
    </dgm:pt>
    <dgm:pt modelId="{E4382D93-5E0D-44A5-A254-EB11FB7E1AAB}" type="pres">
      <dgm:prSet presAssocID="{81D2BC9C-A447-4645-B9B7-7A7E1D0022AB}" presName="sibTrans" presStyleLbl="sibTrans2D1" presStyleIdx="3" presStyleCnt="8"/>
      <dgm:spPr/>
    </dgm:pt>
    <dgm:pt modelId="{8013391B-FC7E-4A2B-AC38-250B338FE156}" type="pres">
      <dgm:prSet presAssocID="{EA0810DA-D3D0-45C0-9C3D-BDE3A41E01EE}" presName="child" presStyleLbl="alignAccFollowNode1" presStyleIdx="3" presStyleCnt="8">
        <dgm:presLayoutVars>
          <dgm:chMax val="0"/>
          <dgm:bulletEnabled val="1"/>
        </dgm:presLayoutVars>
      </dgm:prSet>
      <dgm:spPr/>
    </dgm:pt>
    <dgm:pt modelId="{554A13B1-4E10-4571-9001-010C6E0BC607}" type="pres">
      <dgm:prSet presAssocID="{4EC8C4EC-D3A5-48FE-8D84-26EB0A4CBC61}" presName="hSp" presStyleCnt="0"/>
      <dgm:spPr/>
    </dgm:pt>
    <dgm:pt modelId="{BBF70A3D-0DE0-4C8D-9201-1F81DA9078F9}" type="pres">
      <dgm:prSet presAssocID="{7DB3AE27-C3C9-4555-84B0-502DCFA834F9}" presName="vertFlow" presStyleCnt="0"/>
      <dgm:spPr/>
    </dgm:pt>
    <dgm:pt modelId="{3CBD1CCC-9113-4F3D-9539-A1B602E79356}" type="pres">
      <dgm:prSet presAssocID="{7DB3AE27-C3C9-4555-84B0-502DCFA834F9}" presName="header" presStyleLbl="node1" presStyleIdx="1" presStyleCnt="2"/>
      <dgm:spPr/>
    </dgm:pt>
    <dgm:pt modelId="{ACE789FD-685F-479B-8B38-048D940933E2}" type="pres">
      <dgm:prSet presAssocID="{33E6BB5B-C68A-47FE-819D-26E5ACC54F7D}" presName="parTrans" presStyleLbl="sibTrans2D1" presStyleIdx="4" presStyleCnt="8"/>
      <dgm:spPr/>
    </dgm:pt>
    <dgm:pt modelId="{D8991EAB-1695-434F-88A5-F2E4DBF9318C}" type="pres">
      <dgm:prSet presAssocID="{6D10CCC8-4875-42E8-B727-7C353FD7549C}" presName="child" presStyleLbl="alignAccFollowNode1" presStyleIdx="4" presStyleCnt="8">
        <dgm:presLayoutVars>
          <dgm:chMax val="0"/>
          <dgm:bulletEnabled val="1"/>
        </dgm:presLayoutVars>
      </dgm:prSet>
      <dgm:spPr/>
    </dgm:pt>
    <dgm:pt modelId="{CACAA8F9-B36C-4FF9-91D5-865DE40AD26B}" type="pres">
      <dgm:prSet presAssocID="{9125C4CC-A910-4027-8B14-E4BCA65C35B5}" presName="sibTrans" presStyleLbl="sibTrans2D1" presStyleIdx="5" presStyleCnt="8"/>
      <dgm:spPr/>
    </dgm:pt>
    <dgm:pt modelId="{5984CD11-39E8-4767-8456-034CEE50B694}" type="pres">
      <dgm:prSet presAssocID="{7EDCB61D-71EB-4978-81DF-B8BDA758AB1D}" presName="child" presStyleLbl="alignAccFollowNode1" presStyleIdx="5" presStyleCnt="8">
        <dgm:presLayoutVars>
          <dgm:chMax val="0"/>
          <dgm:bulletEnabled val="1"/>
        </dgm:presLayoutVars>
      </dgm:prSet>
      <dgm:spPr/>
    </dgm:pt>
    <dgm:pt modelId="{1373783E-EA90-4441-AAE6-A1A37C9EE67D}" type="pres">
      <dgm:prSet presAssocID="{E5BDD4FA-9E34-473B-8290-3B57BAEB5399}" presName="sibTrans" presStyleLbl="sibTrans2D1" presStyleIdx="6" presStyleCnt="8"/>
      <dgm:spPr/>
    </dgm:pt>
    <dgm:pt modelId="{B0C921CF-4549-47D4-8EA4-9A2CF228AAC7}" type="pres">
      <dgm:prSet presAssocID="{916501F3-4C27-41EB-8947-717D6B7BDFA3}" presName="child" presStyleLbl="alignAccFollowNode1" presStyleIdx="6" presStyleCnt="8">
        <dgm:presLayoutVars>
          <dgm:chMax val="0"/>
          <dgm:bulletEnabled val="1"/>
        </dgm:presLayoutVars>
      </dgm:prSet>
      <dgm:spPr/>
    </dgm:pt>
    <dgm:pt modelId="{2434026F-0225-45ED-9BF0-25C9E63AA2C4}" type="pres">
      <dgm:prSet presAssocID="{C6DD7C1A-F28D-444E-9704-41DE709079CF}" presName="sibTrans" presStyleLbl="sibTrans2D1" presStyleIdx="7" presStyleCnt="8"/>
      <dgm:spPr/>
    </dgm:pt>
    <dgm:pt modelId="{05164B2E-6CB6-447B-9F87-CA6D6A1ED7FF}" type="pres">
      <dgm:prSet presAssocID="{65C79102-629B-4B61-AA56-C49A8DEB3B17}" presName="child" presStyleLbl="alignAccFollowNode1" presStyleIdx="7" presStyleCnt="8">
        <dgm:presLayoutVars>
          <dgm:chMax val="0"/>
          <dgm:bulletEnabled val="1"/>
        </dgm:presLayoutVars>
      </dgm:prSet>
      <dgm:spPr/>
    </dgm:pt>
  </dgm:ptLst>
  <dgm:cxnLst>
    <dgm:cxn modelId="{2F3C1102-5E13-4469-BCCC-BD6F3C0772FE}" type="presOf" srcId="{F5F33FAF-C99E-471A-A137-16914B45642E}" destId="{42F9DF24-106C-4C95-B3BE-F93074824453}" srcOrd="0" destOrd="0" presId="urn:microsoft.com/office/officeart/2005/8/layout/lProcess1"/>
    <dgm:cxn modelId="{8D80F309-A2D1-4128-98D9-417DB111ABDF}" type="presOf" srcId="{FD97136C-1A31-4DDD-BD59-B4655ADC25E1}" destId="{9ADD7CB1-89FA-46B0-A558-268E72EB6D52}" srcOrd="0" destOrd="0" presId="urn:microsoft.com/office/officeart/2005/8/layout/lProcess1"/>
    <dgm:cxn modelId="{4A9E0017-18B0-4F30-A8BA-2BB7C238D3C6}" type="presOf" srcId="{C6DD7C1A-F28D-444E-9704-41DE709079CF}" destId="{2434026F-0225-45ED-9BF0-25C9E63AA2C4}" srcOrd="0" destOrd="0" presId="urn:microsoft.com/office/officeart/2005/8/layout/lProcess1"/>
    <dgm:cxn modelId="{FBEF521E-9D10-4262-8A6B-D0DA4BE38517}" srcId="{F5F33FAF-C99E-471A-A137-16914B45642E}" destId="{4EC8C4EC-D3A5-48FE-8D84-26EB0A4CBC61}" srcOrd="0" destOrd="0" parTransId="{5EDAC736-2B5F-466E-994D-2B6808BC5901}" sibTransId="{A3CE5CA0-F998-45BF-AB64-89F62BB04562}"/>
    <dgm:cxn modelId="{AEE54A26-CD22-4EBF-8EC7-404CCAF86263}" type="presOf" srcId="{EA0810DA-D3D0-45C0-9C3D-BDE3A41E01EE}" destId="{8013391B-FC7E-4A2B-AC38-250B338FE156}" srcOrd="0" destOrd="0" presId="urn:microsoft.com/office/officeart/2005/8/layout/lProcess1"/>
    <dgm:cxn modelId="{56D2062B-3955-4C24-B9D3-DB67A8EED074}" type="presOf" srcId="{7EDCB61D-71EB-4978-81DF-B8BDA758AB1D}" destId="{5984CD11-39E8-4767-8456-034CEE50B694}" srcOrd="0" destOrd="0" presId="urn:microsoft.com/office/officeart/2005/8/layout/lProcess1"/>
    <dgm:cxn modelId="{51E35B31-995E-4A77-8850-6DF0CE126FDC}" type="presOf" srcId="{9125C4CC-A910-4027-8B14-E4BCA65C35B5}" destId="{CACAA8F9-B36C-4FF9-91D5-865DE40AD26B}" srcOrd="0" destOrd="0" presId="urn:microsoft.com/office/officeart/2005/8/layout/lProcess1"/>
    <dgm:cxn modelId="{65C52B47-16D9-4A63-80E6-0A595BF5D123}" type="presOf" srcId="{33E6BB5B-C68A-47FE-819D-26E5ACC54F7D}" destId="{ACE789FD-685F-479B-8B38-048D940933E2}" srcOrd="0" destOrd="0" presId="urn:microsoft.com/office/officeart/2005/8/layout/lProcess1"/>
    <dgm:cxn modelId="{71FC1B4C-AE96-455E-8DD6-57DF193CBB08}" type="presOf" srcId="{C22C30EF-CF71-42BA-8252-904598B3AAD5}" destId="{01560014-DB55-4082-8D67-0AE9CBFEFA66}" srcOrd="0" destOrd="0" presId="urn:microsoft.com/office/officeart/2005/8/layout/lProcess1"/>
    <dgm:cxn modelId="{8E50CE5A-D3BB-41A9-8901-8404E29CE215}" srcId="{4EC8C4EC-D3A5-48FE-8D84-26EB0A4CBC61}" destId="{E57A891E-55E2-4C9E-83F5-75A95CF9E8E0}" srcOrd="0" destOrd="0" parTransId="{C22C30EF-CF71-42BA-8252-904598B3AAD5}" sibTransId="{CB7404D8-66C1-44EF-9DA6-605187AD97E1}"/>
    <dgm:cxn modelId="{FA0E5E5D-FD55-47D0-9A7D-036073647D36}" type="presOf" srcId="{E5BDD4FA-9E34-473B-8290-3B57BAEB5399}" destId="{1373783E-EA90-4441-AAE6-A1A37C9EE67D}" srcOrd="0" destOrd="0" presId="urn:microsoft.com/office/officeart/2005/8/layout/lProcess1"/>
    <dgm:cxn modelId="{EF735B60-9932-4A7C-A160-3D9133E776DE}" srcId="{7DB3AE27-C3C9-4555-84B0-502DCFA834F9}" destId="{916501F3-4C27-41EB-8947-717D6B7BDFA3}" srcOrd="2" destOrd="0" parTransId="{8315A570-84EA-4489-9503-B78A06C60013}" sibTransId="{C6DD7C1A-F28D-444E-9704-41DE709079CF}"/>
    <dgm:cxn modelId="{E60F2462-444E-4066-93EF-A728C2F3D2BB}" type="presOf" srcId="{81D2BC9C-A447-4645-B9B7-7A7E1D0022AB}" destId="{E4382D93-5E0D-44A5-A254-EB11FB7E1AAB}" srcOrd="0" destOrd="0" presId="urn:microsoft.com/office/officeart/2005/8/layout/lProcess1"/>
    <dgm:cxn modelId="{8E41A77A-2702-4B9E-A090-C15CEDCB51C6}" type="presOf" srcId="{65C79102-629B-4B61-AA56-C49A8DEB3B17}" destId="{05164B2E-6CB6-447B-9F87-CA6D6A1ED7FF}" srcOrd="0" destOrd="0" presId="urn:microsoft.com/office/officeart/2005/8/layout/lProcess1"/>
    <dgm:cxn modelId="{DF02768A-316F-4E2D-9E87-C7CFC4D337E7}" srcId="{4EC8C4EC-D3A5-48FE-8D84-26EB0A4CBC61}" destId="{070AB041-F8BF-49D6-AB11-A7A440AB1DE8}" srcOrd="1" destOrd="0" parTransId="{2A97AC3F-104B-4748-8F9A-BAF591E85876}" sibTransId="{FD97136C-1A31-4DDD-BD59-B4655ADC25E1}"/>
    <dgm:cxn modelId="{61FEFA8C-34F5-43A6-B6DB-6DB798B65432}" type="presOf" srcId="{916501F3-4C27-41EB-8947-717D6B7BDFA3}" destId="{B0C921CF-4549-47D4-8EA4-9A2CF228AAC7}" srcOrd="0" destOrd="0" presId="urn:microsoft.com/office/officeart/2005/8/layout/lProcess1"/>
    <dgm:cxn modelId="{238BDDA1-B78B-44CF-8CB8-78F105660310}" srcId="{F5F33FAF-C99E-471A-A137-16914B45642E}" destId="{7DB3AE27-C3C9-4555-84B0-502DCFA834F9}" srcOrd="1" destOrd="0" parTransId="{CBA460E9-3EB9-462C-88BE-02605F7D6254}" sibTransId="{BF656484-1ADB-4AEA-9D54-3C90519B26FC}"/>
    <dgm:cxn modelId="{0F7E54A7-C1DD-4FBE-9A43-BAF17C8506A5}" type="presOf" srcId="{E57A891E-55E2-4C9E-83F5-75A95CF9E8E0}" destId="{04A1BF47-7778-4605-A78E-FB9F61A6AF24}" srcOrd="0" destOrd="0" presId="urn:microsoft.com/office/officeart/2005/8/layout/lProcess1"/>
    <dgm:cxn modelId="{DA7677B8-1095-492C-A22F-96F964B16755}" type="presOf" srcId="{CB7404D8-66C1-44EF-9DA6-605187AD97E1}" destId="{FDD3FE62-50ED-4796-99B6-7F0D659A8C9C}" srcOrd="0" destOrd="0" presId="urn:microsoft.com/office/officeart/2005/8/layout/lProcess1"/>
    <dgm:cxn modelId="{A9B98CC4-B5FD-44A2-9921-7F63D4595C50}" srcId="{4EC8C4EC-D3A5-48FE-8D84-26EB0A4CBC61}" destId="{EA0810DA-D3D0-45C0-9C3D-BDE3A41E01EE}" srcOrd="3" destOrd="0" parTransId="{BAFD7BAF-FF15-48E8-BEA3-A645E64E2735}" sibTransId="{AE392014-D55A-4D23-9BA6-4BD5CB72B4EF}"/>
    <dgm:cxn modelId="{680768C6-0825-4A25-AAA0-AC1204C58C2A}" type="presOf" srcId="{6D10CCC8-4875-42E8-B727-7C353FD7549C}" destId="{D8991EAB-1695-434F-88A5-F2E4DBF9318C}" srcOrd="0" destOrd="0" presId="urn:microsoft.com/office/officeart/2005/8/layout/lProcess1"/>
    <dgm:cxn modelId="{57449CC6-3D5E-434E-ADFE-2EBF2B4803E9}" type="presOf" srcId="{4EC8C4EC-D3A5-48FE-8D84-26EB0A4CBC61}" destId="{6E0AA8CD-7C2F-4338-B519-37DBBEAB4F56}" srcOrd="0" destOrd="0" presId="urn:microsoft.com/office/officeart/2005/8/layout/lProcess1"/>
    <dgm:cxn modelId="{B496E7CC-FFCF-411A-9F9B-882540AA6D02}" type="presOf" srcId="{D2DCB4D8-977B-49D7-B7D7-A50A77C301F6}" destId="{4889DF99-E20E-4F07-8002-330ECFE383DE}" srcOrd="0" destOrd="0" presId="urn:microsoft.com/office/officeart/2005/8/layout/lProcess1"/>
    <dgm:cxn modelId="{CF84CED0-988B-4532-BCD1-ED8244CF8A4C}" srcId="{4EC8C4EC-D3A5-48FE-8D84-26EB0A4CBC61}" destId="{D2DCB4D8-977B-49D7-B7D7-A50A77C301F6}" srcOrd="2" destOrd="0" parTransId="{CC98BF6C-CCAD-4891-A1BA-A40F025BC8D4}" sibTransId="{81D2BC9C-A447-4645-B9B7-7A7E1D0022AB}"/>
    <dgm:cxn modelId="{DBD5A6D9-102C-4A29-A304-36A3DA49FB6C}" srcId="{7DB3AE27-C3C9-4555-84B0-502DCFA834F9}" destId="{7EDCB61D-71EB-4978-81DF-B8BDA758AB1D}" srcOrd="1" destOrd="0" parTransId="{DC892101-70C1-42EB-BAAB-6865DA0177CC}" sibTransId="{E5BDD4FA-9E34-473B-8290-3B57BAEB5399}"/>
    <dgm:cxn modelId="{691104DD-11A0-4C23-9348-0BC4A7D07BA4}" srcId="{7DB3AE27-C3C9-4555-84B0-502DCFA834F9}" destId="{6D10CCC8-4875-42E8-B727-7C353FD7549C}" srcOrd="0" destOrd="0" parTransId="{33E6BB5B-C68A-47FE-819D-26E5ACC54F7D}" sibTransId="{9125C4CC-A910-4027-8B14-E4BCA65C35B5}"/>
    <dgm:cxn modelId="{4CC7C4DE-E2F4-44CE-B5C9-65284DF1027C}" type="presOf" srcId="{070AB041-F8BF-49D6-AB11-A7A440AB1DE8}" destId="{A925AC7A-8E79-4CA5-B500-5797162E3170}" srcOrd="0" destOrd="0" presId="urn:microsoft.com/office/officeart/2005/8/layout/lProcess1"/>
    <dgm:cxn modelId="{F24F91EE-65A9-49F1-91D5-B2D21A62140D}" srcId="{7DB3AE27-C3C9-4555-84B0-502DCFA834F9}" destId="{65C79102-629B-4B61-AA56-C49A8DEB3B17}" srcOrd="3" destOrd="0" parTransId="{3279F6D9-00AE-483D-85B8-FB1925331403}" sibTransId="{BB168534-F996-4EA1-BB39-52D7FD9AAF20}"/>
    <dgm:cxn modelId="{4A58FEF2-6854-46B0-8D79-D54D22CA80E6}" type="presOf" srcId="{7DB3AE27-C3C9-4555-84B0-502DCFA834F9}" destId="{3CBD1CCC-9113-4F3D-9539-A1B602E79356}" srcOrd="0" destOrd="0" presId="urn:microsoft.com/office/officeart/2005/8/layout/lProcess1"/>
    <dgm:cxn modelId="{2B27B36D-C238-444A-8DD2-C0734CCBA576}" type="presParOf" srcId="{42F9DF24-106C-4C95-B3BE-F93074824453}" destId="{276B889E-AA58-497C-8ADA-4129549A508D}" srcOrd="0" destOrd="0" presId="urn:microsoft.com/office/officeart/2005/8/layout/lProcess1"/>
    <dgm:cxn modelId="{A0E816B5-1F76-4664-95D2-E4F867B8B10F}" type="presParOf" srcId="{276B889E-AA58-497C-8ADA-4129549A508D}" destId="{6E0AA8CD-7C2F-4338-B519-37DBBEAB4F56}" srcOrd="0" destOrd="0" presId="urn:microsoft.com/office/officeart/2005/8/layout/lProcess1"/>
    <dgm:cxn modelId="{653152E1-6986-4400-975D-7EE45640076B}" type="presParOf" srcId="{276B889E-AA58-497C-8ADA-4129549A508D}" destId="{01560014-DB55-4082-8D67-0AE9CBFEFA66}" srcOrd="1" destOrd="0" presId="urn:microsoft.com/office/officeart/2005/8/layout/lProcess1"/>
    <dgm:cxn modelId="{2F49AE22-165C-4FB0-9E4D-D7413EA9570D}" type="presParOf" srcId="{276B889E-AA58-497C-8ADA-4129549A508D}" destId="{04A1BF47-7778-4605-A78E-FB9F61A6AF24}" srcOrd="2" destOrd="0" presId="urn:microsoft.com/office/officeart/2005/8/layout/lProcess1"/>
    <dgm:cxn modelId="{F7363A05-17F7-4737-8998-F821849D8881}" type="presParOf" srcId="{276B889E-AA58-497C-8ADA-4129549A508D}" destId="{FDD3FE62-50ED-4796-99B6-7F0D659A8C9C}" srcOrd="3" destOrd="0" presId="urn:microsoft.com/office/officeart/2005/8/layout/lProcess1"/>
    <dgm:cxn modelId="{057084AF-58E9-4CA6-AD39-53E65FA6CD32}" type="presParOf" srcId="{276B889E-AA58-497C-8ADA-4129549A508D}" destId="{A925AC7A-8E79-4CA5-B500-5797162E3170}" srcOrd="4" destOrd="0" presId="urn:microsoft.com/office/officeart/2005/8/layout/lProcess1"/>
    <dgm:cxn modelId="{5B3CF2A6-E924-4372-9886-3A78917479EC}" type="presParOf" srcId="{276B889E-AA58-497C-8ADA-4129549A508D}" destId="{9ADD7CB1-89FA-46B0-A558-268E72EB6D52}" srcOrd="5" destOrd="0" presId="urn:microsoft.com/office/officeart/2005/8/layout/lProcess1"/>
    <dgm:cxn modelId="{7D8B0A1F-92B9-4D9C-B82C-A980E12B2E6A}" type="presParOf" srcId="{276B889E-AA58-497C-8ADA-4129549A508D}" destId="{4889DF99-E20E-4F07-8002-330ECFE383DE}" srcOrd="6" destOrd="0" presId="urn:microsoft.com/office/officeart/2005/8/layout/lProcess1"/>
    <dgm:cxn modelId="{6FBCE333-AC83-4729-A190-C7D804DAE554}" type="presParOf" srcId="{276B889E-AA58-497C-8ADA-4129549A508D}" destId="{E4382D93-5E0D-44A5-A254-EB11FB7E1AAB}" srcOrd="7" destOrd="0" presId="urn:microsoft.com/office/officeart/2005/8/layout/lProcess1"/>
    <dgm:cxn modelId="{62792047-A47A-42FD-B474-38839C2803D9}" type="presParOf" srcId="{276B889E-AA58-497C-8ADA-4129549A508D}" destId="{8013391B-FC7E-4A2B-AC38-250B338FE156}" srcOrd="8" destOrd="0" presId="urn:microsoft.com/office/officeart/2005/8/layout/lProcess1"/>
    <dgm:cxn modelId="{1A412E88-F494-4566-BEB4-3E8B21BA0545}" type="presParOf" srcId="{42F9DF24-106C-4C95-B3BE-F93074824453}" destId="{554A13B1-4E10-4571-9001-010C6E0BC607}" srcOrd="1" destOrd="0" presId="urn:microsoft.com/office/officeart/2005/8/layout/lProcess1"/>
    <dgm:cxn modelId="{F85A5904-C6E3-4446-BF2A-F64D2E95014F}" type="presParOf" srcId="{42F9DF24-106C-4C95-B3BE-F93074824453}" destId="{BBF70A3D-0DE0-4C8D-9201-1F81DA9078F9}" srcOrd="2" destOrd="0" presId="urn:microsoft.com/office/officeart/2005/8/layout/lProcess1"/>
    <dgm:cxn modelId="{FA87E43E-A0DA-4FCB-9F2F-22F57B325DE9}" type="presParOf" srcId="{BBF70A3D-0DE0-4C8D-9201-1F81DA9078F9}" destId="{3CBD1CCC-9113-4F3D-9539-A1B602E79356}" srcOrd="0" destOrd="0" presId="urn:microsoft.com/office/officeart/2005/8/layout/lProcess1"/>
    <dgm:cxn modelId="{B8870F13-0167-4FF2-9351-A377594991C1}" type="presParOf" srcId="{BBF70A3D-0DE0-4C8D-9201-1F81DA9078F9}" destId="{ACE789FD-685F-479B-8B38-048D940933E2}" srcOrd="1" destOrd="0" presId="urn:microsoft.com/office/officeart/2005/8/layout/lProcess1"/>
    <dgm:cxn modelId="{B5B9F226-3520-454E-A09E-6E72B47397AA}" type="presParOf" srcId="{BBF70A3D-0DE0-4C8D-9201-1F81DA9078F9}" destId="{D8991EAB-1695-434F-88A5-F2E4DBF9318C}" srcOrd="2" destOrd="0" presId="urn:microsoft.com/office/officeart/2005/8/layout/lProcess1"/>
    <dgm:cxn modelId="{2A0C4634-D5C6-4BAC-BDC4-E03EC3F885D9}" type="presParOf" srcId="{BBF70A3D-0DE0-4C8D-9201-1F81DA9078F9}" destId="{CACAA8F9-B36C-4FF9-91D5-865DE40AD26B}" srcOrd="3" destOrd="0" presId="urn:microsoft.com/office/officeart/2005/8/layout/lProcess1"/>
    <dgm:cxn modelId="{CC971403-A80E-4680-ADCC-CB131D6E5B96}" type="presParOf" srcId="{BBF70A3D-0DE0-4C8D-9201-1F81DA9078F9}" destId="{5984CD11-39E8-4767-8456-034CEE50B694}" srcOrd="4" destOrd="0" presId="urn:microsoft.com/office/officeart/2005/8/layout/lProcess1"/>
    <dgm:cxn modelId="{26A24692-20C2-4288-BFB0-80BF6F6D0203}" type="presParOf" srcId="{BBF70A3D-0DE0-4C8D-9201-1F81DA9078F9}" destId="{1373783E-EA90-4441-AAE6-A1A37C9EE67D}" srcOrd="5" destOrd="0" presId="urn:microsoft.com/office/officeart/2005/8/layout/lProcess1"/>
    <dgm:cxn modelId="{39605FAD-5455-4785-B045-93A5646349E0}" type="presParOf" srcId="{BBF70A3D-0DE0-4C8D-9201-1F81DA9078F9}" destId="{B0C921CF-4549-47D4-8EA4-9A2CF228AAC7}" srcOrd="6" destOrd="0" presId="urn:microsoft.com/office/officeart/2005/8/layout/lProcess1"/>
    <dgm:cxn modelId="{86480E81-5E7F-4AA0-878E-654BF06FAA64}" type="presParOf" srcId="{BBF70A3D-0DE0-4C8D-9201-1F81DA9078F9}" destId="{2434026F-0225-45ED-9BF0-25C9E63AA2C4}" srcOrd="7" destOrd="0" presId="urn:microsoft.com/office/officeart/2005/8/layout/lProcess1"/>
    <dgm:cxn modelId="{A17B422B-1BB8-4B50-B45C-8F2B7ACEEB45}" type="presParOf" srcId="{BBF70A3D-0DE0-4C8D-9201-1F81DA9078F9}" destId="{05164B2E-6CB6-447B-9F87-CA6D6A1ED7FF}" srcOrd="8" destOrd="0" presId="urn:microsoft.com/office/officeart/2005/8/layout/l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0AA8CD-7C2F-4338-B519-37DBBEAB4F56}">
      <dsp:nvSpPr>
        <dsp:cNvPr id="0" name=""/>
        <dsp:cNvSpPr/>
      </dsp:nvSpPr>
      <dsp:spPr>
        <a:xfrm>
          <a:off x="56381" y="0"/>
          <a:ext cx="2602750" cy="650687"/>
        </a:xfrm>
        <a:prstGeom prst="roundRect">
          <a:avLst>
            <a:gd name="adj" fmla="val 10000"/>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a:latin typeface="Open Sans"/>
              <a:ea typeface="Open Sans"/>
              <a:cs typeface="Open Sans"/>
            </a:rPr>
            <a:t>Git</a:t>
          </a:r>
        </a:p>
      </dsp:txBody>
      <dsp:txXfrm>
        <a:off x="75439" y="19058"/>
        <a:ext cx="2564634" cy="612571"/>
      </dsp:txXfrm>
    </dsp:sp>
    <dsp:sp modelId="{01560014-DB55-4082-8D67-0AE9CBFEFA66}">
      <dsp:nvSpPr>
        <dsp:cNvPr id="0" name=""/>
        <dsp:cNvSpPr/>
      </dsp:nvSpPr>
      <dsp:spPr>
        <a:xfrm rot="5400000">
          <a:off x="1300821" y="707622"/>
          <a:ext cx="113870" cy="113870"/>
        </a:xfrm>
        <a:prstGeom prst="rightArrow">
          <a:avLst>
            <a:gd name="adj1" fmla="val 667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04A1BF47-7778-4605-A78E-FB9F61A6AF24}">
      <dsp:nvSpPr>
        <dsp:cNvPr id="0" name=""/>
        <dsp:cNvSpPr/>
      </dsp:nvSpPr>
      <dsp:spPr>
        <a:xfrm>
          <a:off x="56381" y="878428"/>
          <a:ext cx="2602750" cy="650687"/>
        </a:xfrm>
        <a:prstGeom prst="roundRect">
          <a:avLst>
            <a:gd name="adj" fmla="val 10000"/>
          </a:avLst>
        </a:prstGeom>
        <a:solidFill>
          <a:schemeClr val="dk2">
            <a:alpha val="90000"/>
            <a:tint val="40000"/>
            <a:hueOff val="0"/>
            <a:satOff val="0"/>
            <a:lumOff val="0"/>
            <a:alphaOff val="0"/>
          </a:schemeClr>
        </a:solidFill>
        <a:ln w="25400" cap="flat"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rtl="0">
            <a:lnSpc>
              <a:spcPct val="90000"/>
            </a:lnSpc>
            <a:spcBef>
              <a:spcPct val="0"/>
            </a:spcBef>
            <a:spcAft>
              <a:spcPct val="35000"/>
            </a:spcAft>
            <a:buNone/>
          </a:pPr>
          <a:r>
            <a:rPr lang="en-US" sz="1400" kern="1200">
              <a:latin typeface="Open Sans"/>
              <a:ea typeface="Open Sans"/>
              <a:cs typeface="Open Sans"/>
            </a:rPr>
            <a:t>Version Control Software for developers (VCS)</a:t>
          </a:r>
        </a:p>
      </dsp:txBody>
      <dsp:txXfrm>
        <a:off x="75439" y="897486"/>
        <a:ext cx="2564634" cy="612571"/>
      </dsp:txXfrm>
    </dsp:sp>
    <dsp:sp modelId="{FDD3FE62-50ED-4796-99B6-7F0D659A8C9C}">
      <dsp:nvSpPr>
        <dsp:cNvPr id="0" name=""/>
        <dsp:cNvSpPr/>
      </dsp:nvSpPr>
      <dsp:spPr>
        <a:xfrm rot="5400000">
          <a:off x="1300821" y="1586051"/>
          <a:ext cx="113870" cy="113870"/>
        </a:xfrm>
        <a:prstGeom prst="rightArrow">
          <a:avLst>
            <a:gd name="adj1" fmla="val 667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925AC7A-8E79-4CA5-B500-5797162E3170}">
      <dsp:nvSpPr>
        <dsp:cNvPr id="0" name=""/>
        <dsp:cNvSpPr/>
      </dsp:nvSpPr>
      <dsp:spPr>
        <a:xfrm>
          <a:off x="56381" y="1756856"/>
          <a:ext cx="2602750" cy="650687"/>
        </a:xfrm>
        <a:prstGeom prst="roundRect">
          <a:avLst>
            <a:gd name="adj" fmla="val 10000"/>
          </a:avLst>
        </a:prstGeom>
        <a:solidFill>
          <a:schemeClr val="dk2">
            <a:alpha val="90000"/>
            <a:tint val="40000"/>
            <a:hueOff val="0"/>
            <a:satOff val="0"/>
            <a:lumOff val="0"/>
            <a:alphaOff val="0"/>
          </a:schemeClr>
        </a:solidFill>
        <a:ln w="25400" cap="flat"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rtl="0">
            <a:lnSpc>
              <a:spcPct val="90000"/>
            </a:lnSpc>
            <a:spcBef>
              <a:spcPct val="0"/>
            </a:spcBef>
            <a:spcAft>
              <a:spcPct val="35000"/>
            </a:spcAft>
            <a:buNone/>
          </a:pPr>
          <a:r>
            <a:rPr lang="en-US" sz="1400" kern="1200">
              <a:latin typeface="Open Sans" panose="020B0606030504020204" pitchFamily="34" charset="0"/>
              <a:ea typeface="Open Sans" panose="020B0606030504020204" pitchFamily="34" charset="0"/>
              <a:cs typeface="Open Sans" panose="020B0606030504020204" pitchFamily="34" charset="0"/>
            </a:rPr>
            <a:t>Enables push and pull from another system installation</a:t>
          </a:r>
        </a:p>
      </dsp:txBody>
      <dsp:txXfrm>
        <a:off x="75439" y="1775914"/>
        <a:ext cx="2564634" cy="612571"/>
      </dsp:txXfrm>
    </dsp:sp>
    <dsp:sp modelId="{9ADD7CB1-89FA-46B0-A558-268E72EB6D52}">
      <dsp:nvSpPr>
        <dsp:cNvPr id="0" name=""/>
        <dsp:cNvSpPr/>
      </dsp:nvSpPr>
      <dsp:spPr>
        <a:xfrm rot="5400000">
          <a:off x="1300821" y="2464479"/>
          <a:ext cx="113870" cy="113870"/>
        </a:xfrm>
        <a:prstGeom prst="rightArrow">
          <a:avLst>
            <a:gd name="adj1" fmla="val 667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889DF99-E20E-4F07-8002-330ECFE383DE}">
      <dsp:nvSpPr>
        <dsp:cNvPr id="0" name=""/>
        <dsp:cNvSpPr/>
      </dsp:nvSpPr>
      <dsp:spPr>
        <a:xfrm>
          <a:off x="56381" y="2635285"/>
          <a:ext cx="2602750" cy="650687"/>
        </a:xfrm>
        <a:prstGeom prst="roundRect">
          <a:avLst>
            <a:gd name="adj" fmla="val 10000"/>
          </a:avLst>
        </a:prstGeom>
        <a:solidFill>
          <a:schemeClr val="dk2">
            <a:alpha val="90000"/>
            <a:tint val="40000"/>
            <a:hueOff val="0"/>
            <a:satOff val="0"/>
            <a:lumOff val="0"/>
            <a:alphaOff val="0"/>
          </a:schemeClr>
        </a:solidFill>
        <a:ln w="25400" cap="flat"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rtl="0">
            <a:lnSpc>
              <a:spcPct val="90000"/>
            </a:lnSpc>
            <a:spcBef>
              <a:spcPct val="0"/>
            </a:spcBef>
            <a:spcAft>
              <a:spcPct val="35000"/>
            </a:spcAft>
            <a:buNone/>
          </a:pPr>
          <a:r>
            <a:rPr lang="en-US" sz="1400" kern="1200">
              <a:latin typeface="Open Sans"/>
              <a:ea typeface="Open Sans"/>
              <a:cs typeface="Open Sans"/>
            </a:rPr>
            <a:t>Good for individual use</a:t>
          </a:r>
        </a:p>
      </dsp:txBody>
      <dsp:txXfrm>
        <a:off x="75439" y="2654343"/>
        <a:ext cx="2564634" cy="612571"/>
      </dsp:txXfrm>
    </dsp:sp>
    <dsp:sp modelId="{E4382D93-5E0D-44A5-A254-EB11FB7E1AAB}">
      <dsp:nvSpPr>
        <dsp:cNvPr id="0" name=""/>
        <dsp:cNvSpPr/>
      </dsp:nvSpPr>
      <dsp:spPr>
        <a:xfrm rot="5400000">
          <a:off x="1300821" y="3342907"/>
          <a:ext cx="113870" cy="113870"/>
        </a:xfrm>
        <a:prstGeom prst="rightArrow">
          <a:avLst>
            <a:gd name="adj1" fmla="val 667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013391B-FC7E-4A2B-AC38-250B338FE156}">
      <dsp:nvSpPr>
        <dsp:cNvPr id="0" name=""/>
        <dsp:cNvSpPr/>
      </dsp:nvSpPr>
      <dsp:spPr>
        <a:xfrm>
          <a:off x="56381" y="3513713"/>
          <a:ext cx="2602750" cy="650687"/>
        </a:xfrm>
        <a:prstGeom prst="roundRect">
          <a:avLst>
            <a:gd name="adj" fmla="val 10000"/>
          </a:avLst>
        </a:prstGeom>
        <a:solidFill>
          <a:schemeClr val="dk2">
            <a:alpha val="90000"/>
            <a:tint val="40000"/>
            <a:hueOff val="0"/>
            <a:satOff val="0"/>
            <a:lumOff val="0"/>
            <a:alphaOff val="0"/>
          </a:schemeClr>
        </a:solidFill>
        <a:ln w="25400" cap="flat"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rtl="0">
            <a:lnSpc>
              <a:spcPct val="90000"/>
            </a:lnSpc>
            <a:spcBef>
              <a:spcPct val="0"/>
            </a:spcBef>
            <a:spcAft>
              <a:spcPct val="35000"/>
            </a:spcAft>
            <a:buNone/>
          </a:pPr>
          <a:r>
            <a:rPr lang="en-US" sz="1400" kern="1200">
              <a:latin typeface="Open Sans"/>
              <a:ea typeface="Open Sans"/>
              <a:cs typeface="Open Sans"/>
            </a:rPr>
            <a:t>Open-source</a:t>
          </a:r>
        </a:p>
      </dsp:txBody>
      <dsp:txXfrm>
        <a:off x="75439" y="3532771"/>
        <a:ext cx="2564634" cy="612571"/>
      </dsp:txXfrm>
    </dsp:sp>
    <dsp:sp modelId="{3CBD1CCC-9113-4F3D-9539-A1B602E79356}">
      <dsp:nvSpPr>
        <dsp:cNvPr id="0" name=""/>
        <dsp:cNvSpPr/>
      </dsp:nvSpPr>
      <dsp:spPr>
        <a:xfrm>
          <a:off x="3023517" y="0"/>
          <a:ext cx="2602750" cy="650687"/>
        </a:xfrm>
        <a:prstGeom prst="roundRect">
          <a:avLst>
            <a:gd name="adj" fmla="val 10000"/>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a:latin typeface="Open Sans"/>
              <a:ea typeface="Open Sans"/>
              <a:cs typeface="Open Sans"/>
            </a:rPr>
            <a:t>GitHub</a:t>
          </a:r>
        </a:p>
      </dsp:txBody>
      <dsp:txXfrm>
        <a:off x="3042575" y="19058"/>
        <a:ext cx="2564634" cy="612571"/>
      </dsp:txXfrm>
    </dsp:sp>
    <dsp:sp modelId="{ACE789FD-685F-479B-8B38-048D940933E2}">
      <dsp:nvSpPr>
        <dsp:cNvPr id="0" name=""/>
        <dsp:cNvSpPr/>
      </dsp:nvSpPr>
      <dsp:spPr>
        <a:xfrm rot="5400000">
          <a:off x="4267957" y="707622"/>
          <a:ext cx="113870" cy="113870"/>
        </a:xfrm>
        <a:prstGeom prst="rightArrow">
          <a:avLst>
            <a:gd name="adj1" fmla="val 667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D8991EAB-1695-434F-88A5-F2E4DBF9318C}">
      <dsp:nvSpPr>
        <dsp:cNvPr id="0" name=""/>
        <dsp:cNvSpPr/>
      </dsp:nvSpPr>
      <dsp:spPr>
        <a:xfrm>
          <a:off x="3023517" y="878428"/>
          <a:ext cx="2602750" cy="650687"/>
        </a:xfrm>
        <a:prstGeom prst="roundRect">
          <a:avLst>
            <a:gd name="adj" fmla="val 10000"/>
          </a:avLst>
        </a:prstGeom>
        <a:solidFill>
          <a:schemeClr val="dk2">
            <a:alpha val="90000"/>
            <a:tint val="40000"/>
            <a:hueOff val="0"/>
            <a:satOff val="0"/>
            <a:lumOff val="0"/>
            <a:alphaOff val="0"/>
          </a:schemeClr>
        </a:solidFill>
        <a:ln w="25400" cap="flat"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rtl="0">
            <a:lnSpc>
              <a:spcPct val="90000"/>
            </a:lnSpc>
            <a:spcBef>
              <a:spcPct val="0"/>
            </a:spcBef>
            <a:spcAft>
              <a:spcPct val="35000"/>
            </a:spcAft>
            <a:buNone/>
          </a:pPr>
          <a:r>
            <a:rPr lang="en-US" sz="1400" kern="1200">
              <a:latin typeface="Open Sans"/>
              <a:ea typeface="Open Sans"/>
              <a:cs typeface="Open Sans"/>
            </a:rPr>
            <a:t>Web-based platform with git VCS features</a:t>
          </a:r>
        </a:p>
      </dsp:txBody>
      <dsp:txXfrm>
        <a:off x="3042575" y="897486"/>
        <a:ext cx="2564634" cy="612571"/>
      </dsp:txXfrm>
    </dsp:sp>
    <dsp:sp modelId="{CACAA8F9-B36C-4FF9-91D5-865DE40AD26B}">
      <dsp:nvSpPr>
        <dsp:cNvPr id="0" name=""/>
        <dsp:cNvSpPr/>
      </dsp:nvSpPr>
      <dsp:spPr>
        <a:xfrm rot="5400000">
          <a:off x="4267957" y="1586051"/>
          <a:ext cx="113870" cy="113870"/>
        </a:xfrm>
        <a:prstGeom prst="rightArrow">
          <a:avLst>
            <a:gd name="adj1" fmla="val 667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984CD11-39E8-4767-8456-034CEE50B694}">
      <dsp:nvSpPr>
        <dsp:cNvPr id="0" name=""/>
        <dsp:cNvSpPr/>
      </dsp:nvSpPr>
      <dsp:spPr>
        <a:xfrm>
          <a:off x="3023517" y="1756856"/>
          <a:ext cx="2602750" cy="650687"/>
        </a:xfrm>
        <a:prstGeom prst="roundRect">
          <a:avLst>
            <a:gd name="adj" fmla="val 10000"/>
          </a:avLst>
        </a:prstGeom>
        <a:solidFill>
          <a:schemeClr val="dk2">
            <a:alpha val="90000"/>
            <a:tint val="40000"/>
            <a:hueOff val="0"/>
            <a:satOff val="0"/>
            <a:lumOff val="0"/>
            <a:alphaOff val="0"/>
          </a:schemeClr>
        </a:solidFill>
        <a:ln w="25400" cap="flat"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rtl="0">
            <a:lnSpc>
              <a:spcPct val="90000"/>
            </a:lnSpc>
            <a:spcBef>
              <a:spcPct val="0"/>
            </a:spcBef>
            <a:spcAft>
              <a:spcPct val="35000"/>
            </a:spcAft>
            <a:buNone/>
          </a:pPr>
          <a:r>
            <a:rPr lang="en-US" sz="1400" kern="1200">
              <a:latin typeface="Open Sans"/>
              <a:ea typeface="Open Sans"/>
              <a:cs typeface="Open Sans"/>
            </a:rPr>
            <a:t>Provides project and team management features</a:t>
          </a:r>
        </a:p>
      </dsp:txBody>
      <dsp:txXfrm>
        <a:off x="3042575" y="1775914"/>
        <a:ext cx="2564634" cy="612571"/>
      </dsp:txXfrm>
    </dsp:sp>
    <dsp:sp modelId="{1373783E-EA90-4441-AAE6-A1A37C9EE67D}">
      <dsp:nvSpPr>
        <dsp:cNvPr id="0" name=""/>
        <dsp:cNvSpPr/>
      </dsp:nvSpPr>
      <dsp:spPr>
        <a:xfrm rot="5400000">
          <a:off x="4267957" y="2464479"/>
          <a:ext cx="113870" cy="113870"/>
        </a:xfrm>
        <a:prstGeom prst="rightArrow">
          <a:avLst>
            <a:gd name="adj1" fmla="val 667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B0C921CF-4549-47D4-8EA4-9A2CF228AAC7}">
      <dsp:nvSpPr>
        <dsp:cNvPr id="0" name=""/>
        <dsp:cNvSpPr/>
      </dsp:nvSpPr>
      <dsp:spPr>
        <a:xfrm>
          <a:off x="3023517" y="2635285"/>
          <a:ext cx="2602750" cy="650687"/>
        </a:xfrm>
        <a:prstGeom prst="roundRect">
          <a:avLst>
            <a:gd name="adj" fmla="val 10000"/>
          </a:avLst>
        </a:prstGeom>
        <a:solidFill>
          <a:schemeClr val="dk2">
            <a:alpha val="90000"/>
            <a:tint val="40000"/>
            <a:hueOff val="0"/>
            <a:satOff val="0"/>
            <a:lumOff val="0"/>
            <a:alphaOff val="0"/>
          </a:schemeClr>
        </a:solidFill>
        <a:ln w="25400" cap="flat"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rtl="0">
            <a:lnSpc>
              <a:spcPct val="90000"/>
            </a:lnSpc>
            <a:spcBef>
              <a:spcPct val="0"/>
            </a:spcBef>
            <a:spcAft>
              <a:spcPct val="35000"/>
            </a:spcAft>
            <a:buNone/>
          </a:pPr>
          <a:r>
            <a:rPr lang="en-US" sz="1400" kern="1200">
              <a:latin typeface="Open Sans"/>
              <a:ea typeface="Open Sans"/>
              <a:cs typeface="Open Sans"/>
            </a:rPr>
            <a:t>Good for collaborative work</a:t>
          </a:r>
        </a:p>
      </dsp:txBody>
      <dsp:txXfrm>
        <a:off x="3042575" y="2654343"/>
        <a:ext cx="2564634" cy="612571"/>
      </dsp:txXfrm>
    </dsp:sp>
    <dsp:sp modelId="{2434026F-0225-45ED-9BF0-25C9E63AA2C4}">
      <dsp:nvSpPr>
        <dsp:cNvPr id="0" name=""/>
        <dsp:cNvSpPr/>
      </dsp:nvSpPr>
      <dsp:spPr>
        <a:xfrm rot="5400000">
          <a:off x="4267957" y="3342907"/>
          <a:ext cx="113870" cy="113870"/>
        </a:xfrm>
        <a:prstGeom prst="rightArrow">
          <a:avLst>
            <a:gd name="adj1" fmla="val 667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05164B2E-6CB6-447B-9F87-CA6D6A1ED7FF}">
      <dsp:nvSpPr>
        <dsp:cNvPr id="0" name=""/>
        <dsp:cNvSpPr/>
      </dsp:nvSpPr>
      <dsp:spPr>
        <a:xfrm>
          <a:off x="3023517" y="3513713"/>
          <a:ext cx="2602750" cy="650687"/>
        </a:xfrm>
        <a:prstGeom prst="roundRect">
          <a:avLst>
            <a:gd name="adj" fmla="val 10000"/>
          </a:avLst>
        </a:prstGeom>
        <a:solidFill>
          <a:schemeClr val="dk2">
            <a:alpha val="90000"/>
            <a:tint val="40000"/>
            <a:hueOff val="0"/>
            <a:satOff val="0"/>
            <a:lumOff val="0"/>
            <a:alphaOff val="0"/>
          </a:schemeClr>
        </a:solidFill>
        <a:ln w="25400" cap="flat"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rtl="0">
            <a:lnSpc>
              <a:spcPct val="90000"/>
            </a:lnSpc>
            <a:spcBef>
              <a:spcPct val="0"/>
            </a:spcBef>
            <a:spcAft>
              <a:spcPct val="35000"/>
            </a:spcAft>
            <a:buNone/>
          </a:pPr>
          <a:r>
            <a:rPr lang="en-US" sz="1400" kern="1200">
              <a:latin typeface="Open Sans"/>
              <a:ea typeface="Open Sans"/>
              <a:cs typeface="Open Sans"/>
            </a:rPr>
            <a:t>Owned by Microsoft</a:t>
          </a:r>
        </a:p>
      </dsp:txBody>
      <dsp:txXfrm>
        <a:off x="3042575" y="3532771"/>
        <a:ext cx="2564634" cy="612571"/>
      </dsp:txXfrm>
    </dsp:sp>
  </dsp:spTree>
</dsp:drawing>
</file>

<file path=ppt/diagrams/layout1.xml><?xml version="1.0" encoding="utf-8"?>
<dgm:layoutDef xmlns:dgm="http://schemas.openxmlformats.org/drawingml/2006/diagram" xmlns:a="http://schemas.openxmlformats.org/drawingml/2006/main" uniqueId="urn:microsoft.com/office/officeart/2005/8/layout/lProcess1">
  <dgm:title val=""/>
  <dgm:desc val=""/>
  <dgm:catLst>
    <dgm:cat type="process" pri="1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0" destId="2" srcOrd="0" destOrd="0"/>
        <dgm:cxn modelId="6" srcId="1" destId="3" srcOrd="1" destOrd="0"/>
        <dgm:cxn modelId="23" srcId="2" destId="21" srcOrd="0" destOrd="0"/>
        <dgm:cxn modelId="24" srcId="2" destId="22" srcOrd="1" destOrd="0"/>
        <dgm:cxn modelId="33" srcId="1" destId="31" srcOrd="0" destOrd="0"/>
      </dgm:cxnLst>
      <dgm:bg/>
      <dgm:whole/>
    </dgm:dataModel>
  </dgm:sampData>
  <dgm:styleData>
    <dgm:dataModel>
      <dgm:ptLst>
        <dgm:pt modelId="0" type="doc"/>
        <dgm:pt modelId="1"/>
        <dgm:pt modelId="11"/>
        <dgm:pt modelId="2"/>
        <dgm:pt modelId="22"/>
      </dgm:ptLst>
      <dgm:cxnLst>
        <dgm:cxn modelId="3" srcId="0" destId="1" srcOrd="0" destOrd="0"/>
        <dgm:cxn modelId="4" srcId="0" destId="2" srcOrd="0" destOrd="0"/>
        <dgm:cxn modelId="5" srcId="1" destId="11" srcOrd="0" destOrd="0"/>
        <dgm:cxn modelId="6" srcId="2" destId="2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L"/>
          <dgm:param type="vertAlign" val="mid"/>
          <dgm:param type="nodeHorzAlign" val="l"/>
          <dgm:param type="nodeVertAlign" val="t"/>
          <dgm:param type="fallback" val="2D"/>
        </dgm:alg>
      </dgm:if>
      <dgm:else name="Name3">
        <dgm:alg type="lin">
          <dgm:param type="linDir" val="fromR"/>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h" for="des" forName="header" refType="h"/>
      <dgm:constr type="w" for="des" forName="header" refType="h" refFor="des" refForName="header" op="equ" fact="4"/>
      <dgm:constr type="h" for="des" forName="child" refType="h" refFor="des" refForName="header" op="equ"/>
      <dgm:constr type="w" for="des" forName="child" refType="w" refFor="des" refForName="header" op="equ"/>
      <dgm:constr type="w" for="ch" forName="hSp" refType="w" refFor="des" refForName="header" op="equ" fact="0.14"/>
      <dgm:constr type="h" for="des" forName="parTrans" refType="h" refFor="des" refForName="header" op="equ" fact="0.35"/>
      <dgm:constr type="h" for="des" forName="sibTrans" refType="h" refFor="des" refForName="parTrans" op="equ"/>
      <dgm:constr type="primFontSz" for="des" forName="child" op="equ" val="65"/>
      <dgm:constr type="primFontSz" for="des" forName="header" op="equ" val="65"/>
    </dgm:constrLst>
    <dgm:ruleLst/>
    <dgm:forEach name="Name4" axis="ch" ptType="node">
      <dgm:layoutNode name="vertFlow">
        <dgm:choose name="Name5">
          <dgm:if name="Name6" func="var" arg="dir" op="equ" val="norm">
            <dgm:alg type="lin">
              <dgm:param type="linDir" val="fromT"/>
              <dgm:param type="nodeHorzAlign" val="ctr"/>
              <dgm:param type="nodeVertAlign" val="t"/>
              <dgm:param type="fallback" val="2D"/>
            </dgm:alg>
          </dgm:if>
          <dgm:else name="Name7">
            <dgm:alg type="lin">
              <dgm:param type="linDir" val="fromT"/>
              <dgm:param type="nodeHorzAlign" val="ctr"/>
              <dgm:param type="nodeVertAlign" val="t"/>
              <dgm:param type="fallback" val="2D"/>
            </dgm:alg>
          </dgm:else>
        </dgm:choose>
        <dgm:shape xmlns:r="http://schemas.openxmlformats.org/officeDocument/2006/relationships" r:blip="">
          <dgm:adjLst/>
        </dgm:shape>
        <dgm:presOf/>
        <dgm:constrLst/>
        <dgm:ruleLst/>
        <dgm:layoutNode name="header" styleLbl="node1">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8" axis="ch" ptType="parTrans" cnt="1">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w" refType="h"/>
              <dgm:constr type="connDist"/>
              <dgm:constr type="wArH" refType="h" fact="0.25"/>
              <dgm:constr type="hArH" refType="wArH" fact="2"/>
              <dgm:constr type="stemThick" refType="hArH" fact="0.667"/>
              <dgm:constr type="begPad" refType="connDist" fact="0.25"/>
              <dgm:constr type="endPad" refType="connDist" fact="0.25"/>
            </dgm:constrLst>
            <dgm:ruleLst/>
          </dgm:layoutNode>
        </dgm:forEach>
        <dgm:forEach name="Name9" axis="ch" ptType="node">
          <dgm:layoutNode name="child" styleLbl="alignAccFollowNode1">
            <dgm:varLst>
              <dgm:chMax val="0"/>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0" axis="followSib" ptType="sibTrans" cnt="1">
            <dgm:layoutNode name="sibTrans" styleLbl="sibTrans2D1">
              <dgm:alg type="conn">
                <dgm:param type="begPts" val="auto"/>
                <dgm:param type="endPts" val="auto"/>
              </dgm:alg>
              <dgm:shape xmlns:r="http://schemas.openxmlformats.org/officeDocument/2006/relationships" type="conn" r:blip="">
                <dgm:adjLst/>
              </dgm:shape>
              <dgm:presOf axis="self"/>
              <dgm:constrLst>
                <dgm:constr type="w" refType="h"/>
                <dgm:constr type="connDist"/>
                <dgm:constr type="wArH" refType="h" fact="0.25"/>
                <dgm:constr type="hArH" refType="wArH" fact="2"/>
                <dgm:constr type="stemThick" refType="hArH" fact="0.667"/>
                <dgm:constr type="begPad" refType="w" fact="0.25"/>
                <dgm:constr type="endPad" refType="w" fact="0.25"/>
              </dgm:constrLst>
              <dgm:ruleLst/>
            </dgm:layoutNode>
          </dgm:forEach>
        </dgm:forEach>
      </dgm:layoutNode>
      <dgm:choose name="Name11">
        <dgm:if name="Name12" axis="self" ptType="node" func="revPos" op="gte" val="2">
          <dgm:layoutNode name="hSp">
            <dgm:alg type="sp"/>
            <dgm:shape xmlns:r="http://schemas.openxmlformats.org/officeDocument/2006/relationships" r:blip="">
              <dgm:adjLst/>
            </dgm:shape>
            <dgm:presOf/>
            <dgm:constrLst/>
            <dgm:ruleLst/>
          </dgm:layoutNode>
        </dgm:if>
        <dgm:else name="Name13"/>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miro.medium.com/v2/resize:fit:1200/0*ztz8WmPgeN3a8kJk.jpg"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5e358271b2_3_1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5e358271b2_3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147497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5f4a40dfea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5f4a40dfea_0_3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905581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5f4a40dfea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5f4a40dfea_0_3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524148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GB"/>
              <a:t>Source : </a:t>
            </a:r>
            <a:r>
              <a:rPr lang="en-GB">
                <a:hlinkClick r:id="rId3"/>
              </a:rPr>
              <a:t>0*ztz8WmPgeN3a8kJk.jpg (1200×675) (medium.com)</a:t>
            </a:r>
            <a:endParaRPr lang="en-GB"/>
          </a:p>
        </p:txBody>
      </p:sp>
    </p:spTree>
    <p:extLst>
      <p:ext uri="{BB962C8B-B14F-4D97-AF65-F5344CB8AC3E}">
        <p14:creationId xmlns:p14="http://schemas.microsoft.com/office/powerpoint/2010/main" val="15837614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5e358271b2_3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5e358271b2_3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941005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5f4a40dfea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5f4a40dfea_0_3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378839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5f4a40dfea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5f4a40dfea_0_3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524424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5e358271b2_3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5e358271b2_3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a:spcBef>
                <a:spcPts val="0"/>
              </a:spcBef>
              <a:spcAft>
                <a:spcPts val="0"/>
              </a:spcAft>
              <a:buNone/>
            </a:pPr>
            <a:endParaRPr/>
          </a:p>
        </p:txBody>
      </p:sp>
    </p:spTree>
    <p:extLst>
      <p:ext uri="{BB962C8B-B14F-4D97-AF65-F5344CB8AC3E}">
        <p14:creationId xmlns:p14="http://schemas.microsoft.com/office/powerpoint/2010/main" val="33040688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5f4a40dfea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5f4a40dfea_0_3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137947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5f4a40dfea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5f4a40dfea_0_3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0500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5f4a40dfea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5f4a40dfea_0_3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276979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5f4a40dfea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5f4a40dfea_0_3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604869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5f4a40dfea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5f4a40dfea_0_3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65373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5f4a40dfea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5f4a40dfea_0_3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7038291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5e358271b2_3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5e358271b2_3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GB" err="1"/>
              <a:t>Github</a:t>
            </a:r>
            <a:r>
              <a:rPr lang="en-GB"/>
              <a:t> is the central repository in the distributed version control system</a:t>
            </a:r>
          </a:p>
        </p:txBody>
      </p:sp>
    </p:spTree>
    <p:extLst>
      <p:ext uri="{BB962C8B-B14F-4D97-AF65-F5344CB8AC3E}">
        <p14:creationId xmlns:p14="http://schemas.microsoft.com/office/powerpoint/2010/main" val="409212701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5f4a40dfea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5f4a40dfea_0_3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endParaRPr/>
          </a:p>
        </p:txBody>
      </p:sp>
    </p:spTree>
    <p:extLst>
      <p:ext uri="{BB962C8B-B14F-4D97-AF65-F5344CB8AC3E}">
        <p14:creationId xmlns:p14="http://schemas.microsoft.com/office/powerpoint/2010/main" val="246887173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285750" indent="-285750">
              <a:buAutoNum type="arabicPeriod"/>
            </a:pPr>
            <a:endParaRPr lang="en-US"/>
          </a:p>
        </p:txBody>
      </p:sp>
    </p:spTree>
    <p:extLst>
      <p:ext uri="{BB962C8B-B14F-4D97-AF65-F5344CB8AC3E}">
        <p14:creationId xmlns:p14="http://schemas.microsoft.com/office/powerpoint/2010/main" val="227218284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5e358271b2_3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5e358271b2_3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6336963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5f4a40dfea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5f4a40dfea_0_3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6859283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5f4a40dfea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5f4a40dfea_0_3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4330528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i="1"/>
              <a:t>Trainer: Now, its time for a quick polling. Again you will have 30 seconds pop-up on your screen to answer this. </a:t>
            </a:r>
          </a:p>
          <a:p>
            <a:pPr>
              <a:buNone/>
            </a:pPr>
            <a:endParaRPr lang="en-US" i="1"/>
          </a:p>
          <a:p>
            <a:pPr>
              <a:buNone/>
            </a:pPr>
            <a:r>
              <a:rPr lang="en-US" i="1"/>
              <a:t>(Post 30 seconds) Wonderful, lets see what the majority of you have answered</a:t>
            </a:r>
            <a:endParaRPr lang="en-US"/>
          </a:p>
        </p:txBody>
      </p:sp>
    </p:spTree>
    <p:extLst>
      <p:ext uri="{BB962C8B-B14F-4D97-AF65-F5344CB8AC3E}">
        <p14:creationId xmlns:p14="http://schemas.microsoft.com/office/powerpoint/2010/main" val="9673240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endParaRPr lang="en-US" dirty="0"/>
          </a:p>
        </p:txBody>
      </p:sp>
    </p:spTree>
    <p:extLst>
      <p:ext uri="{BB962C8B-B14F-4D97-AF65-F5344CB8AC3E}">
        <p14:creationId xmlns:p14="http://schemas.microsoft.com/office/powerpoint/2010/main" val="967324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5e358271b2_3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5e358271b2_3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5723122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5e358271b2_3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5e358271b2_3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7788682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5f4a40dfea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5f4a40dfea_0_3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9877624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5f4a40dfea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5f4a40dfea_0_3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8206815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5f4a40dfea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5f4a40dfea_0_3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2844206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2" name="Google Shape;132;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8966563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FontTx/>
              <a:buNone/>
            </a:pPr>
            <a:r>
              <a:rPr lang="en-IN"/>
              <a:t>Source : https://gdocservices.com/wp-content/uploads/2019/09/AdobeStock_275018160.jpeg</a:t>
            </a:r>
            <a:endParaRPr lang="en-US"/>
          </a:p>
        </p:txBody>
      </p:sp>
    </p:spTree>
    <p:extLst>
      <p:ext uri="{BB962C8B-B14F-4D97-AF65-F5344CB8AC3E}">
        <p14:creationId xmlns:p14="http://schemas.microsoft.com/office/powerpoint/2010/main" val="8881247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5f4a40dfea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5f4a40dfea_0_3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901038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5f4a40dfea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5f4a40dfea_0_3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926808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5f4a40dfea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5f4a40dfea_0_3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096078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5f4a40dfea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5f4a40dfea_0_3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430123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5f4a40dfea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5f4a40dfea_0_3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659881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4"/>
        <p:cNvGrpSpPr/>
        <p:nvPr/>
      </p:nvGrpSpPr>
      <p:grpSpPr>
        <a:xfrm>
          <a:off x="0" y="0"/>
          <a:ext cx="0" cy="0"/>
          <a:chOff x="0" y="0"/>
          <a:chExt cx="0" cy="0"/>
        </a:xfrm>
      </p:grpSpPr>
      <p:sp>
        <p:nvSpPr>
          <p:cNvPr id="55" name="Google Shape;55;p14"/>
          <p:cNvSpPr txBox="1">
            <a:spLocks noGrp="1"/>
          </p:cNvSpPr>
          <p:nvPr>
            <p:ph type="title"/>
          </p:nvPr>
        </p:nvSpPr>
        <p:spPr>
          <a:xfrm>
            <a:off x="515650" y="312000"/>
            <a:ext cx="2929200" cy="2604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b="1">
                <a:solidFill>
                  <a:srgbClr val="2E318E"/>
                </a:solidFill>
                <a:latin typeface="Montserrat"/>
                <a:ea typeface="Montserrat"/>
                <a:cs typeface="Montserrat"/>
                <a:sym typeface="Montserrat"/>
              </a:defRPr>
            </a:lvl1pPr>
            <a:lvl2pPr lvl="1" rtl="0">
              <a:spcBef>
                <a:spcPts val="0"/>
              </a:spcBef>
              <a:spcAft>
                <a:spcPts val="0"/>
              </a:spcAft>
              <a:buNone/>
              <a:defRPr sz="1400" b="1">
                <a:solidFill>
                  <a:srgbClr val="2E318E"/>
                </a:solidFill>
                <a:latin typeface="Montserrat"/>
                <a:ea typeface="Montserrat"/>
                <a:cs typeface="Montserrat"/>
                <a:sym typeface="Montserrat"/>
              </a:defRPr>
            </a:lvl2pPr>
            <a:lvl3pPr lvl="2" rtl="0">
              <a:spcBef>
                <a:spcPts val="0"/>
              </a:spcBef>
              <a:spcAft>
                <a:spcPts val="0"/>
              </a:spcAft>
              <a:buNone/>
              <a:defRPr sz="1400" b="1">
                <a:solidFill>
                  <a:srgbClr val="2E318E"/>
                </a:solidFill>
                <a:latin typeface="Montserrat"/>
                <a:ea typeface="Montserrat"/>
                <a:cs typeface="Montserrat"/>
                <a:sym typeface="Montserrat"/>
              </a:defRPr>
            </a:lvl3pPr>
            <a:lvl4pPr lvl="3" rtl="0">
              <a:spcBef>
                <a:spcPts val="0"/>
              </a:spcBef>
              <a:spcAft>
                <a:spcPts val="0"/>
              </a:spcAft>
              <a:buNone/>
              <a:defRPr sz="1400" b="1">
                <a:solidFill>
                  <a:srgbClr val="2E318E"/>
                </a:solidFill>
                <a:latin typeface="Montserrat"/>
                <a:ea typeface="Montserrat"/>
                <a:cs typeface="Montserrat"/>
                <a:sym typeface="Montserrat"/>
              </a:defRPr>
            </a:lvl4pPr>
            <a:lvl5pPr lvl="4" rtl="0">
              <a:spcBef>
                <a:spcPts val="0"/>
              </a:spcBef>
              <a:spcAft>
                <a:spcPts val="0"/>
              </a:spcAft>
              <a:buNone/>
              <a:defRPr sz="1400" b="1">
                <a:solidFill>
                  <a:srgbClr val="2E318E"/>
                </a:solidFill>
                <a:latin typeface="Montserrat"/>
                <a:ea typeface="Montserrat"/>
                <a:cs typeface="Montserrat"/>
                <a:sym typeface="Montserrat"/>
              </a:defRPr>
            </a:lvl5pPr>
            <a:lvl6pPr lvl="5" rtl="0">
              <a:spcBef>
                <a:spcPts val="0"/>
              </a:spcBef>
              <a:spcAft>
                <a:spcPts val="0"/>
              </a:spcAft>
              <a:buNone/>
              <a:defRPr sz="1400" b="1">
                <a:solidFill>
                  <a:srgbClr val="2E318E"/>
                </a:solidFill>
                <a:latin typeface="Montserrat"/>
                <a:ea typeface="Montserrat"/>
                <a:cs typeface="Montserrat"/>
                <a:sym typeface="Montserrat"/>
              </a:defRPr>
            </a:lvl6pPr>
            <a:lvl7pPr lvl="6" rtl="0">
              <a:spcBef>
                <a:spcPts val="0"/>
              </a:spcBef>
              <a:spcAft>
                <a:spcPts val="0"/>
              </a:spcAft>
              <a:buNone/>
              <a:defRPr sz="1400" b="1">
                <a:solidFill>
                  <a:srgbClr val="2E318E"/>
                </a:solidFill>
                <a:latin typeface="Montserrat"/>
                <a:ea typeface="Montserrat"/>
                <a:cs typeface="Montserrat"/>
                <a:sym typeface="Montserrat"/>
              </a:defRPr>
            </a:lvl7pPr>
            <a:lvl8pPr lvl="7" rtl="0">
              <a:spcBef>
                <a:spcPts val="0"/>
              </a:spcBef>
              <a:spcAft>
                <a:spcPts val="0"/>
              </a:spcAft>
              <a:buNone/>
              <a:defRPr sz="1400" b="1">
                <a:solidFill>
                  <a:srgbClr val="2E318E"/>
                </a:solidFill>
                <a:latin typeface="Montserrat"/>
                <a:ea typeface="Montserrat"/>
                <a:cs typeface="Montserrat"/>
                <a:sym typeface="Montserrat"/>
              </a:defRPr>
            </a:lvl8pPr>
            <a:lvl9pPr lvl="8" rtl="0">
              <a:spcBef>
                <a:spcPts val="0"/>
              </a:spcBef>
              <a:spcAft>
                <a:spcPts val="0"/>
              </a:spcAft>
              <a:buNone/>
              <a:defRPr sz="1400" b="1">
                <a:solidFill>
                  <a:srgbClr val="2E318E"/>
                </a:solidFill>
                <a:latin typeface="Montserrat"/>
                <a:ea typeface="Montserrat"/>
                <a:cs typeface="Montserrat"/>
                <a:sym typeface="Montserrat"/>
              </a:defRPr>
            </a:lvl9pPr>
          </a:lstStyle>
          <a:p>
            <a:endParaRPr/>
          </a:p>
        </p:txBody>
      </p:sp>
      <p:sp>
        <p:nvSpPr>
          <p:cNvPr id="56" name="Google Shape;56;p14"/>
          <p:cNvSpPr txBox="1">
            <a:spLocks noGrp="1"/>
          </p:cNvSpPr>
          <p:nvPr>
            <p:ph type="subTitle" idx="1"/>
          </p:nvPr>
        </p:nvSpPr>
        <p:spPr>
          <a:xfrm>
            <a:off x="524334" y="143000"/>
            <a:ext cx="2322600" cy="2604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000">
                <a:solidFill>
                  <a:srgbClr val="000000"/>
                </a:solidFill>
                <a:latin typeface="Montserrat"/>
                <a:ea typeface="Montserrat"/>
                <a:cs typeface="Montserrat"/>
                <a:sym typeface="Montserrat"/>
              </a:defRPr>
            </a:lvl1pPr>
            <a:lvl2pPr lvl="1" rtl="0">
              <a:spcBef>
                <a:spcPts val="0"/>
              </a:spcBef>
              <a:spcAft>
                <a:spcPts val="0"/>
              </a:spcAft>
              <a:buNone/>
              <a:defRPr sz="1000">
                <a:solidFill>
                  <a:srgbClr val="000000"/>
                </a:solidFill>
              </a:defRPr>
            </a:lvl2pPr>
            <a:lvl3pPr lvl="2" rtl="0">
              <a:spcBef>
                <a:spcPts val="0"/>
              </a:spcBef>
              <a:spcAft>
                <a:spcPts val="0"/>
              </a:spcAft>
              <a:buNone/>
              <a:defRPr sz="1000">
                <a:solidFill>
                  <a:srgbClr val="000000"/>
                </a:solidFill>
              </a:defRPr>
            </a:lvl3pPr>
            <a:lvl4pPr lvl="3" rtl="0">
              <a:spcBef>
                <a:spcPts val="0"/>
              </a:spcBef>
              <a:spcAft>
                <a:spcPts val="0"/>
              </a:spcAft>
              <a:buNone/>
              <a:defRPr sz="1000">
                <a:solidFill>
                  <a:srgbClr val="000000"/>
                </a:solidFill>
              </a:defRPr>
            </a:lvl4pPr>
            <a:lvl5pPr lvl="4" rtl="0">
              <a:spcBef>
                <a:spcPts val="0"/>
              </a:spcBef>
              <a:spcAft>
                <a:spcPts val="0"/>
              </a:spcAft>
              <a:buNone/>
              <a:defRPr sz="1000">
                <a:solidFill>
                  <a:srgbClr val="000000"/>
                </a:solidFill>
              </a:defRPr>
            </a:lvl5pPr>
            <a:lvl6pPr lvl="5" rtl="0">
              <a:spcBef>
                <a:spcPts val="0"/>
              </a:spcBef>
              <a:spcAft>
                <a:spcPts val="0"/>
              </a:spcAft>
              <a:buNone/>
              <a:defRPr sz="1000">
                <a:solidFill>
                  <a:srgbClr val="000000"/>
                </a:solidFill>
              </a:defRPr>
            </a:lvl6pPr>
            <a:lvl7pPr lvl="6" rtl="0">
              <a:spcBef>
                <a:spcPts val="0"/>
              </a:spcBef>
              <a:spcAft>
                <a:spcPts val="0"/>
              </a:spcAft>
              <a:buNone/>
              <a:defRPr sz="1000">
                <a:solidFill>
                  <a:srgbClr val="000000"/>
                </a:solidFill>
              </a:defRPr>
            </a:lvl7pPr>
            <a:lvl8pPr lvl="7" rtl="0">
              <a:spcBef>
                <a:spcPts val="0"/>
              </a:spcBef>
              <a:spcAft>
                <a:spcPts val="0"/>
              </a:spcAft>
              <a:buNone/>
              <a:defRPr sz="1000">
                <a:solidFill>
                  <a:srgbClr val="000000"/>
                </a:solidFill>
              </a:defRPr>
            </a:lvl8pPr>
            <a:lvl9pPr lvl="8" rtl="0">
              <a:spcBef>
                <a:spcPts val="0"/>
              </a:spcBef>
              <a:spcAft>
                <a:spcPts val="0"/>
              </a:spcAft>
              <a:buNone/>
              <a:defRPr sz="1000">
                <a:solidFill>
                  <a:srgbClr val="000000"/>
                </a:solidFill>
              </a:defRPr>
            </a:lvl9pPr>
          </a:lstStyle>
          <a:p>
            <a:endParaRPr/>
          </a:p>
        </p:txBody>
      </p:sp>
    </p:spTree>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4"/>
        <p:cNvGrpSpPr/>
        <p:nvPr/>
      </p:nvGrpSpPr>
      <p:grpSpPr>
        <a:xfrm>
          <a:off x="0" y="0"/>
          <a:ext cx="0" cy="0"/>
          <a:chOff x="0" y="0"/>
          <a:chExt cx="0" cy="0"/>
        </a:xfrm>
      </p:grpSpPr>
      <p:sp>
        <p:nvSpPr>
          <p:cNvPr id="55" name="Google Shape;55;p14"/>
          <p:cNvSpPr txBox="1">
            <a:spLocks noGrp="1"/>
          </p:cNvSpPr>
          <p:nvPr>
            <p:ph type="title"/>
          </p:nvPr>
        </p:nvSpPr>
        <p:spPr>
          <a:xfrm>
            <a:off x="515650" y="312000"/>
            <a:ext cx="2929200" cy="2604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b="1">
                <a:solidFill>
                  <a:srgbClr val="2E318E"/>
                </a:solidFill>
                <a:latin typeface="Montserrat"/>
                <a:ea typeface="Montserrat"/>
                <a:cs typeface="Montserrat"/>
                <a:sym typeface="Montserrat"/>
              </a:defRPr>
            </a:lvl1pPr>
            <a:lvl2pPr lvl="1" rtl="0">
              <a:spcBef>
                <a:spcPts val="0"/>
              </a:spcBef>
              <a:spcAft>
                <a:spcPts val="0"/>
              </a:spcAft>
              <a:buNone/>
              <a:defRPr sz="1400" b="1">
                <a:solidFill>
                  <a:srgbClr val="2E318E"/>
                </a:solidFill>
                <a:latin typeface="Montserrat"/>
                <a:ea typeface="Montserrat"/>
                <a:cs typeface="Montserrat"/>
                <a:sym typeface="Montserrat"/>
              </a:defRPr>
            </a:lvl2pPr>
            <a:lvl3pPr lvl="2" rtl="0">
              <a:spcBef>
                <a:spcPts val="0"/>
              </a:spcBef>
              <a:spcAft>
                <a:spcPts val="0"/>
              </a:spcAft>
              <a:buNone/>
              <a:defRPr sz="1400" b="1">
                <a:solidFill>
                  <a:srgbClr val="2E318E"/>
                </a:solidFill>
                <a:latin typeface="Montserrat"/>
                <a:ea typeface="Montserrat"/>
                <a:cs typeface="Montserrat"/>
                <a:sym typeface="Montserrat"/>
              </a:defRPr>
            </a:lvl3pPr>
            <a:lvl4pPr lvl="3" rtl="0">
              <a:spcBef>
                <a:spcPts val="0"/>
              </a:spcBef>
              <a:spcAft>
                <a:spcPts val="0"/>
              </a:spcAft>
              <a:buNone/>
              <a:defRPr sz="1400" b="1">
                <a:solidFill>
                  <a:srgbClr val="2E318E"/>
                </a:solidFill>
                <a:latin typeface="Montserrat"/>
                <a:ea typeface="Montserrat"/>
                <a:cs typeface="Montserrat"/>
                <a:sym typeface="Montserrat"/>
              </a:defRPr>
            </a:lvl4pPr>
            <a:lvl5pPr lvl="4" rtl="0">
              <a:spcBef>
                <a:spcPts val="0"/>
              </a:spcBef>
              <a:spcAft>
                <a:spcPts val="0"/>
              </a:spcAft>
              <a:buNone/>
              <a:defRPr sz="1400" b="1">
                <a:solidFill>
                  <a:srgbClr val="2E318E"/>
                </a:solidFill>
                <a:latin typeface="Montserrat"/>
                <a:ea typeface="Montserrat"/>
                <a:cs typeface="Montserrat"/>
                <a:sym typeface="Montserrat"/>
              </a:defRPr>
            </a:lvl5pPr>
            <a:lvl6pPr lvl="5" rtl="0">
              <a:spcBef>
                <a:spcPts val="0"/>
              </a:spcBef>
              <a:spcAft>
                <a:spcPts val="0"/>
              </a:spcAft>
              <a:buNone/>
              <a:defRPr sz="1400" b="1">
                <a:solidFill>
                  <a:srgbClr val="2E318E"/>
                </a:solidFill>
                <a:latin typeface="Montserrat"/>
                <a:ea typeface="Montserrat"/>
                <a:cs typeface="Montserrat"/>
                <a:sym typeface="Montserrat"/>
              </a:defRPr>
            </a:lvl6pPr>
            <a:lvl7pPr lvl="6" rtl="0">
              <a:spcBef>
                <a:spcPts val="0"/>
              </a:spcBef>
              <a:spcAft>
                <a:spcPts val="0"/>
              </a:spcAft>
              <a:buNone/>
              <a:defRPr sz="1400" b="1">
                <a:solidFill>
                  <a:srgbClr val="2E318E"/>
                </a:solidFill>
                <a:latin typeface="Montserrat"/>
                <a:ea typeface="Montserrat"/>
                <a:cs typeface="Montserrat"/>
                <a:sym typeface="Montserrat"/>
              </a:defRPr>
            </a:lvl7pPr>
            <a:lvl8pPr lvl="7" rtl="0">
              <a:spcBef>
                <a:spcPts val="0"/>
              </a:spcBef>
              <a:spcAft>
                <a:spcPts val="0"/>
              </a:spcAft>
              <a:buNone/>
              <a:defRPr sz="1400" b="1">
                <a:solidFill>
                  <a:srgbClr val="2E318E"/>
                </a:solidFill>
                <a:latin typeface="Montserrat"/>
                <a:ea typeface="Montserrat"/>
                <a:cs typeface="Montserrat"/>
                <a:sym typeface="Montserrat"/>
              </a:defRPr>
            </a:lvl8pPr>
            <a:lvl9pPr lvl="8" rtl="0">
              <a:spcBef>
                <a:spcPts val="0"/>
              </a:spcBef>
              <a:spcAft>
                <a:spcPts val="0"/>
              </a:spcAft>
              <a:buNone/>
              <a:defRPr sz="1400" b="1">
                <a:solidFill>
                  <a:srgbClr val="2E318E"/>
                </a:solidFill>
                <a:latin typeface="Montserrat"/>
                <a:ea typeface="Montserrat"/>
                <a:cs typeface="Montserrat"/>
                <a:sym typeface="Montserrat"/>
              </a:defRPr>
            </a:lvl9pPr>
          </a:lstStyle>
          <a:p>
            <a:endParaRPr/>
          </a:p>
        </p:txBody>
      </p:sp>
      <p:sp>
        <p:nvSpPr>
          <p:cNvPr id="56" name="Google Shape;56;p14"/>
          <p:cNvSpPr txBox="1">
            <a:spLocks noGrp="1"/>
          </p:cNvSpPr>
          <p:nvPr>
            <p:ph type="subTitle" idx="1"/>
          </p:nvPr>
        </p:nvSpPr>
        <p:spPr>
          <a:xfrm>
            <a:off x="524334" y="143000"/>
            <a:ext cx="2322600" cy="2604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000">
                <a:solidFill>
                  <a:srgbClr val="000000"/>
                </a:solidFill>
                <a:latin typeface="Montserrat"/>
                <a:ea typeface="Montserrat"/>
                <a:cs typeface="Montserrat"/>
                <a:sym typeface="Montserrat"/>
              </a:defRPr>
            </a:lvl1pPr>
            <a:lvl2pPr lvl="1" rtl="0">
              <a:spcBef>
                <a:spcPts val="0"/>
              </a:spcBef>
              <a:spcAft>
                <a:spcPts val="0"/>
              </a:spcAft>
              <a:buNone/>
              <a:defRPr sz="1000">
                <a:solidFill>
                  <a:srgbClr val="000000"/>
                </a:solidFill>
              </a:defRPr>
            </a:lvl2pPr>
            <a:lvl3pPr lvl="2" rtl="0">
              <a:spcBef>
                <a:spcPts val="0"/>
              </a:spcBef>
              <a:spcAft>
                <a:spcPts val="0"/>
              </a:spcAft>
              <a:buNone/>
              <a:defRPr sz="1000">
                <a:solidFill>
                  <a:srgbClr val="000000"/>
                </a:solidFill>
              </a:defRPr>
            </a:lvl3pPr>
            <a:lvl4pPr lvl="3" rtl="0">
              <a:spcBef>
                <a:spcPts val="0"/>
              </a:spcBef>
              <a:spcAft>
                <a:spcPts val="0"/>
              </a:spcAft>
              <a:buNone/>
              <a:defRPr sz="1000">
                <a:solidFill>
                  <a:srgbClr val="000000"/>
                </a:solidFill>
              </a:defRPr>
            </a:lvl4pPr>
            <a:lvl5pPr lvl="4" rtl="0">
              <a:spcBef>
                <a:spcPts val="0"/>
              </a:spcBef>
              <a:spcAft>
                <a:spcPts val="0"/>
              </a:spcAft>
              <a:buNone/>
              <a:defRPr sz="1000">
                <a:solidFill>
                  <a:srgbClr val="000000"/>
                </a:solidFill>
              </a:defRPr>
            </a:lvl5pPr>
            <a:lvl6pPr lvl="5" rtl="0">
              <a:spcBef>
                <a:spcPts val="0"/>
              </a:spcBef>
              <a:spcAft>
                <a:spcPts val="0"/>
              </a:spcAft>
              <a:buNone/>
              <a:defRPr sz="1000">
                <a:solidFill>
                  <a:srgbClr val="000000"/>
                </a:solidFill>
              </a:defRPr>
            </a:lvl6pPr>
            <a:lvl7pPr lvl="6" rtl="0">
              <a:spcBef>
                <a:spcPts val="0"/>
              </a:spcBef>
              <a:spcAft>
                <a:spcPts val="0"/>
              </a:spcAft>
              <a:buNone/>
              <a:defRPr sz="1000">
                <a:solidFill>
                  <a:srgbClr val="000000"/>
                </a:solidFill>
              </a:defRPr>
            </a:lvl7pPr>
            <a:lvl8pPr lvl="7" rtl="0">
              <a:spcBef>
                <a:spcPts val="0"/>
              </a:spcBef>
              <a:spcAft>
                <a:spcPts val="0"/>
              </a:spcAft>
              <a:buNone/>
              <a:defRPr sz="1000">
                <a:solidFill>
                  <a:srgbClr val="000000"/>
                </a:solidFill>
              </a:defRPr>
            </a:lvl8pPr>
            <a:lvl9pPr lvl="8" rtl="0">
              <a:spcBef>
                <a:spcPts val="0"/>
              </a:spcBef>
              <a:spcAft>
                <a:spcPts val="0"/>
              </a:spcAft>
              <a:buNone/>
              <a:defRPr sz="1000">
                <a:solidFill>
                  <a:srgbClr val="000000"/>
                </a:solidFill>
              </a:defRPr>
            </a:lvl9pPr>
          </a:lstStyle>
          <a:p>
            <a:endParaRPr/>
          </a:p>
        </p:txBody>
      </p:sp>
    </p:spTree>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1 1">
  <p:cSld name="SECTION_HEADER_1_1">
    <p:spTree>
      <p:nvGrpSpPr>
        <p:cNvPr id="1" name="Shape 60"/>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ustom Layout 3" preserve="1">
  <p:cSld name="1_Custom Layout 3">
    <p:bg>
      <p:bgPr>
        <a:solidFill>
          <a:schemeClr val="lt1"/>
        </a:solidFill>
        <a:effectLst/>
      </p:bgPr>
    </p:bg>
    <p:spTree>
      <p:nvGrpSpPr>
        <p:cNvPr id="1" name="Shape 64"/>
        <p:cNvGrpSpPr/>
        <p:nvPr/>
      </p:nvGrpSpPr>
      <p:grpSpPr>
        <a:xfrm>
          <a:off x="0" y="0"/>
          <a:ext cx="0" cy="0"/>
          <a:chOff x="0" y="0"/>
          <a:chExt cx="0" cy="0"/>
        </a:xfrm>
      </p:grpSpPr>
      <p:sp>
        <p:nvSpPr>
          <p:cNvPr id="65" name="Google Shape;65;p18"/>
          <p:cNvSpPr/>
          <p:nvPr/>
        </p:nvSpPr>
        <p:spPr>
          <a:xfrm>
            <a:off x="0" y="-150"/>
            <a:ext cx="9142500" cy="5143500"/>
          </a:xfrm>
          <a:prstGeom prst="rect">
            <a:avLst/>
          </a:prstGeom>
          <a:gradFill flip="none" rotWithShape="1">
            <a:gsLst>
              <a:gs pos="0">
                <a:srgbClr val="FF0017"/>
              </a:gs>
              <a:gs pos="100000">
                <a:srgbClr val="FD5E57"/>
              </a:gs>
            </a:gsLst>
            <a:path path="circle">
              <a:fillToRect l="100000" t="100000"/>
            </a:path>
            <a:tileRect r="-100000" b="-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33307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ustom Layout 4">
  <p:cSld name="CUSTOM_5">
    <p:spTree>
      <p:nvGrpSpPr>
        <p:cNvPr id="1" name="Shape 66"/>
        <p:cNvGrpSpPr/>
        <p:nvPr/>
      </p:nvGrpSpPr>
      <p:grpSpPr>
        <a:xfrm>
          <a:off x="0" y="0"/>
          <a:ext cx="0" cy="0"/>
          <a:chOff x="0" y="0"/>
          <a:chExt cx="0" cy="0"/>
        </a:xfrm>
      </p:grpSpPr>
      <p:sp>
        <p:nvSpPr>
          <p:cNvPr id="67" name="Google Shape;67;p19"/>
          <p:cNvSpPr/>
          <p:nvPr/>
        </p:nvSpPr>
        <p:spPr>
          <a:xfrm>
            <a:off x="0" y="0"/>
            <a:ext cx="9144000" cy="5143500"/>
          </a:xfrm>
          <a:prstGeom prst="rect">
            <a:avLst/>
          </a:pr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9" name="Google Shape;69;p19"/>
          <p:cNvPicPr preferRelativeResize="0"/>
          <p:nvPr/>
        </p:nvPicPr>
        <p:blipFill>
          <a:blip r:embed="rId2">
            <a:alphaModFix/>
          </a:blip>
          <a:stretch>
            <a:fillRect/>
          </a:stretch>
        </p:blipFill>
        <p:spPr>
          <a:xfrm>
            <a:off x="8184425" y="654200"/>
            <a:ext cx="959567" cy="874676"/>
          </a:xfrm>
          <a:prstGeom prst="rect">
            <a:avLst/>
          </a:prstGeom>
          <a:noFill/>
          <a:ln>
            <a:noFill/>
          </a:ln>
        </p:spPr>
      </p:pic>
      <p:pic>
        <p:nvPicPr>
          <p:cNvPr id="70" name="Google Shape;70;p19"/>
          <p:cNvPicPr preferRelativeResize="0"/>
          <p:nvPr/>
        </p:nvPicPr>
        <p:blipFill>
          <a:blip r:embed="rId3">
            <a:alphaModFix/>
          </a:blip>
          <a:stretch>
            <a:fillRect/>
          </a:stretch>
        </p:blipFill>
        <p:spPr>
          <a:xfrm>
            <a:off x="6282450" y="4626575"/>
            <a:ext cx="615078" cy="516924"/>
          </a:xfrm>
          <a:prstGeom prst="rect">
            <a:avLst/>
          </a:prstGeom>
          <a:noFill/>
          <a:ln>
            <a:noFill/>
          </a:ln>
        </p:spPr>
      </p:pic>
      <p:pic>
        <p:nvPicPr>
          <p:cNvPr id="3" name="Picture 2" descr="A red and white text on a black background&#10;&#10;Description automatically generated">
            <a:extLst>
              <a:ext uri="{FF2B5EF4-FFF2-40B4-BE49-F238E27FC236}">
                <a16:creationId xmlns:a16="http://schemas.microsoft.com/office/drawing/2014/main" id="{0E681BF3-0F14-95D4-289C-860453A1DBE3}"/>
              </a:ext>
            </a:extLst>
          </p:cNvPr>
          <p:cNvPicPr>
            <a:picLocks noChangeAspect="1"/>
          </p:cNvPicPr>
          <p:nvPr userDrawn="1"/>
        </p:nvPicPr>
        <p:blipFill>
          <a:blip r:embed="rId4"/>
          <a:stretch>
            <a:fillRect/>
          </a:stretch>
        </p:blipFill>
        <p:spPr>
          <a:xfrm>
            <a:off x="468726" y="3724283"/>
            <a:ext cx="2481943" cy="902292"/>
          </a:xfrm>
          <a:prstGeom prst="rect">
            <a:avLst/>
          </a:prstGeom>
        </p:spPr>
      </p:pic>
    </p:spTree>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ustom Layout 4">
  <p:cSld name="CUSTOM_5">
    <p:spTree>
      <p:nvGrpSpPr>
        <p:cNvPr id="1" name="Shape 66"/>
        <p:cNvGrpSpPr/>
        <p:nvPr/>
      </p:nvGrpSpPr>
      <p:grpSpPr>
        <a:xfrm>
          <a:off x="0" y="0"/>
          <a:ext cx="0" cy="0"/>
          <a:chOff x="0" y="0"/>
          <a:chExt cx="0" cy="0"/>
        </a:xfrm>
      </p:grpSpPr>
      <p:sp>
        <p:nvSpPr>
          <p:cNvPr id="67" name="Google Shape;67;p19"/>
          <p:cNvSpPr/>
          <p:nvPr/>
        </p:nvSpPr>
        <p:spPr>
          <a:xfrm>
            <a:off x="0" y="0"/>
            <a:ext cx="9144000" cy="5143500"/>
          </a:xfrm>
          <a:prstGeom prst="rect">
            <a:avLst/>
          </a:pr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9" name="Google Shape;69;p19"/>
          <p:cNvPicPr preferRelativeResize="0"/>
          <p:nvPr/>
        </p:nvPicPr>
        <p:blipFill>
          <a:blip r:embed="rId2">
            <a:alphaModFix/>
          </a:blip>
          <a:stretch>
            <a:fillRect/>
          </a:stretch>
        </p:blipFill>
        <p:spPr>
          <a:xfrm>
            <a:off x="8184425" y="654200"/>
            <a:ext cx="959567" cy="874676"/>
          </a:xfrm>
          <a:prstGeom prst="rect">
            <a:avLst/>
          </a:prstGeom>
          <a:noFill/>
          <a:ln>
            <a:noFill/>
          </a:ln>
        </p:spPr>
      </p:pic>
      <p:pic>
        <p:nvPicPr>
          <p:cNvPr id="70" name="Google Shape;70;p19"/>
          <p:cNvPicPr preferRelativeResize="0"/>
          <p:nvPr/>
        </p:nvPicPr>
        <p:blipFill>
          <a:blip r:embed="rId3">
            <a:alphaModFix/>
          </a:blip>
          <a:stretch>
            <a:fillRect/>
          </a:stretch>
        </p:blipFill>
        <p:spPr>
          <a:xfrm>
            <a:off x="6282450" y="4626575"/>
            <a:ext cx="615078" cy="516924"/>
          </a:xfrm>
          <a:prstGeom prst="rect">
            <a:avLst/>
          </a:prstGeom>
          <a:noFill/>
          <a:ln>
            <a:noFill/>
          </a:ln>
        </p:spPr>
      </p:pic>
      <p:pic>
        <p:nvPicPr>
          <p:cNvPr id="2" name="Picture 1" descr="A red and white text on a black background&#10;&#10;Description automatically generated">
            <a:extLst>
              <a:ext uri="{FF2B5EF4-FFF2-40B4-BE49-F238E27FC236}">
                <a16:creationId xmlns:a16="http://schemas.microsoft.com/office/drawing/2014/main" id="{61327184-02A0-79C0-380C-9FD6DD265587}"/>
              </a:ext>
            </a:extLst>
          </p:cNvPr>
          <p:cNvPicPr>
            <a:picLocks noChangeAspect="1"/>
          </p:cNvPicPr>
          <p:nvPr userDrawn="1"/>
        </p:nvPicPr>
        <p:blipFill>
          <a:blip r:embed="rId4"/>
          <a:stretch>
            <a:fillRect/>
          </a:stretch>
        </p:blipFill>
        <p:spPr>
          <a:xfrm>
            <a:off x="468726" y="3724283"/>
            <a:ext cx="2481943" cy="902292"/>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1_No Contents">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20A59CCC-3744-6241-B81A-51A54CDACE74}"/>
              </a:ext>
            </a:extLst>
          </p:cNvPr>
          <p:cNvSpPr>
            <a:spLocks noGrp="1"/>
          </p:cNvSpPr>
          <p:nvPr>
            <p:ph type="body" sz="quarter" idx="10"/>
          </p:nvPr>
        </p:nvSpPr>
        <p:spPr>
          <a:xfrm>
            <a:off x="297498" y="208199"/>
            <a:ext cx="7074694" cy="687766"/>
          </a:xfrm>
          <a:prstGeom prst="rect">
            <a:avLst/>
          </a:prstGeom>
        </p:spPr>
        <p:txBody>
          <a:bodyPr>
            <a:normAutofit/>
          </a:bodyPr>
          <a:lstStyle>
            <a:lvl1pPr>
              <a:defRPr lang="en-US" sz="3000" b="1" kern="1200" dirty="0">
                <a:solidFill>
                  <a:schemeClr val="tx1"/>
                </a:solidFill>
                <a:latin typeface="Calibri" panose="020F0502020204030204" pitchFamily="34" charset="0"/>
                <a:ea typeface="+mn-ea"/>
                <a:cs typeface="Calibri" panose="020F0502020204030204" pitchFamily="34" charset="0"/>
              </a:defRPr>
            </a:lvl1pPr>
          </a:lstStyle>
          <a:p>
            <a:pPr marL="0" lvl="0" algn="l" defTabSz="685800" rtl="0" eaLnBrk="1" latinLnBrk="0" hangingPunct="1"/>
            <a:r>
              <a:rPr lang="en-GB"/>
              <a:t>Click to edit Master text styles</a:t>
            </a:r>
            <a:endParaRPr lang="en-US"/>
          </a:p>
        </p:txBody>
      </p:sp>
      <p:sp>
        <p:nvSpPr>
          <p:cNvPr id="7" name="Text Placeholder 5">
            <a:extLst>
              <a:ext uri="{FF2B5EF4-FFF2-40B4-BE49-F238E27FC236}">
                <a16:creationId xmlns:a16="http://schemas.microsoft.com/office/drawing/2014/main" id="{31216D6A-30DC-F742-8CA6-6E6B661D6BD1}"/>
              </a:ext>
            </a:extLst>
          </p:cNvPr>
          <p:cNvSpPr>
            <a:spLocks noGrp="1"/>
          </p:cNvSpPr>
          <p:nvPr>
            <p:ph type="body" sz="quarter" idx="11"/>
          </p:nvPr>
        </p:nvSpPr>
        <p:spPr>
          <a:xfrm>
            <a:off x="686117" y="1076696"/>
            <a:ext cx="7726363" cy="500887"/>
          </a:xfrm>
          <a:prstGeom prst="rect">
            <a:avLst/>
          </a:prstGeom>
        </p:spPr>
        <p:txBody>
          <a:bodyPr/>
          <a:lstStyle>
            <a:lvl1pPr>
              <a:defRPr lang="en-US" sz="2000" b="0" kern="1200" dirty="0">
                <a:solidFill>
                  <a:schemeClr val="tx1"/>
                </a:solidFill>
                <a:latin typeface="Calibri" panose="020F0502020204030204" pitchFamily="34" charset="0"/>
                <a:ea typeface="+mn-ea"/>
                <a:cs typeface="Calibri" panose="020F0502020204030204" pitchFamily="34" charset="0"/>
              </a:defRPr>
            </a:lvl1pPr>
          </a:lstStyle>
          <a:p>
            <a:pPr marL="0" lvl="0" algn="l" defTabSz="685800" rtl="0" eaLnBrk="1" latinLnBrk="0" hangingPunct="1"/>
            <a:r>
              <a:rPr lang="en-GB"/>
              <a:t>Click to edit Master text styles</a:t>
            </a:r>
          </a:p>
        </p:txBody>
      </p:sp>
      <p:sp>
        <p:nvSpPr>
          <p:cNvPr id="8" name="Text Placeholder 5">
            <a:extLst>
              <a:ext uri="{FF2B5EF4-FFF2-40B4-BE49-F238E27FC236}">
                <a16:creationId xmlns:a16="http://schemas.microsoft.com/office/drawing/2014/main" id="{C43C50A3-9F05-5E49-A450-02160CB808B8}"/>
              </a:ext>
            </a:extLst>
          </p:cNvPr>
          <p:cNvSpPr>
            <a:spLocks noGrp="1"/>
          </p:cNvSpPr>
          <p:nvPr>
            <p:ph type="body" sz="quarter" idx="12"/>
          </p:nvPr>
        </p:nvSpPr>
        <p:spPr>
          <a:xfrm>
            <a:off x="686117" y="1577583"/>
            <a:ext cx="7726363" cy="2669952"/>
          </a:xfrm>
          <a:prstGeom prst="rect">
            <a:avLst/>
          </a:prstGeom>
        </p:spPr>
        <p:txBody>
          <a:bodyPr/>
          <a:lstStyle>
            <a:lvl1pPr marL="285750" indent="-285750">
              <a:lnSpc>
                <a:spcPct val="100000"/>
              </a:lnSpc>
              <a:spcBef>
                <a:spcPts val="300"/>
              </a:spcBef>
              <a:buFont typeface="Arial" panose="020B0604020202020204" pitchFamily="34" charset="0"/>
              <a:buChar char="•"/>
              <a:defRPr lang="en-GB" sz="2000" b="0" dirty="0" smtClean="0">
                <a:solidFill>
                  <a:schemeClr val="tx1"/>
                </a:solidFill>
              </a:defRPr>
            </a:lvl1pPr>
          </a:lstStyle>
          <a:p>
            <a:pPr lvl="0" defTabSz="685800"/>
            <a:r>
              <a:rPr lang="en-GB"/>
              <a:t>Click to edit Master text styles</a:t>
            </a:r>
          </a:p>
          <a:p>
            <a:pPr lvl="0" defTabSz="685800"/>
            <a:r>
              <a:rPr lang="en-GB"/>
              <a:t>Click to edit Master text styles</a:t>
            </a:r>
          </a:p>
          <a:p>
            <a:pPr lvl="0" defTabSz="685800"/>
            <a:r>
              <a:rPr lang="en-GB"/>
              <a:t>Click to edit Master text styles</a:t>
            </a:r>
          </a:p>
          <a:p>
            <a:pPr lvl="0" defTabSz="685800"/>
            <a:r>
              <a:rPr lang="en-GB"/>
              <a:t>Click to edit Master text styles</a:t>
            </a:r>
          </a:p>
          <a:p>
            <a:pPr lvl="0" defTabSz="685800"/>
            <a:r>
              <a:rPr lang="en-GB"/>
              <a:t>Click to edit Master text styles</a:t>
            </a:r>
          </a:p>
        </p:txBody>
      </p:sp>
    </p:spTree>
    <p:extLst>
      <p:ext uri="{BB962C8B-B14F-4D97-AF65-F5344CB8AC3E}">
        <p14:creationId xmlns:p14="http://schemas.microsoft.com/office/powerpoint/2010/main" val="3389372836"/>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ustom Layout 4">
  <p:cSld name="CUSTOM_5">
    <p:spTree>
      <p:nvGrpSpPr>
        <p:cNvPr id="1" name="Shape 66"/>
        <p:cNvGrpSpPr/>
        <p:nvPr/>
      </p:nvGrpSpPr>
      <p:grpSpPr>
        <a:xfrm>
          <a:off x="0" y="0"/>
          <a:ext cx="0" cy="0"/>
          <a:chOff x="0" y="0"/>
          <a:chExt cx="0" cy="0"/>
        </a:xfrm>
      </p:grpSpPr>
      <p:sp>
        <p:nvSpPr>
          <p:cNvPr id="67" name="Google Shape;67;p19"/>
          <p:cNvSpPr/>
          <p:nvPr/>
        </p:nvSpPr>
        <p:spPr>
          <a:xfrm>
            <a:off x="0" y="0"/>
            <a:ext cx="9144000" cy="5143500"/>
          </a:xfrm>
          <a:prstGeom prst="rect">
            <a:avLst/>
          </a:pr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9" name="Google Shape;69;p19"/>
          <p:cNvPicPr preferRelativeResize="0"/>
          <p:nvPr/>
        </p:nvPicPr>
        <p:blipFill>
          <a:blip r:embed="rId2">
            <a:alphaModFix/>
          </a:blip>
          <a:stretch>
            <a:fillRect/>
          </a:stretch>
        </p:blipFill>
        <p:spPr>
          <a:xfrm>
            <a:off x="8184425" y="654200"/>
            <a:ext cx="959567" cy="874676"/>
          </a:xfrm>
          <a:prstGeom prst="rect">
            <a:avLst/>
          </a:prstGeom>
          <a:noFill/>
          <a:ln>
            <a:noFill/>
          </a:ln>
        </p:spPr>
      </p:pic>
      <p:pic>
        <p:nvPicPr>
          <p:cNvPr id="70" name="Google Shape;70;p19"/>
          <p:cNvPicPr preferRelativeResize="0"/>
          <p:nvPr/>
        </p:nvPicPr>
        <p:blipFill>
          <a:blip r:embed="rId3">
            <a:alphaModFix/>
          </a:blip>
          <a:stretch>
            <a:fillRect/>
          </a:stretch>
        </p:blipFill>
        <p:spPr>
          <a:xfrm>
            <a:off x="6282450" y="4626575"/>
            <a:ext cx="615078" cy="516924"/>
          </a:xfrm>
          <a:prstGeom prst="rect">
            <a:avLst/>
          </a:prstGeom>
          <a:noFill/>
          <a:ln>
            <a:noFill/>
          </a:ln>
        </p:spPr>
      </p:pic>
      <p:pic>
        <p:nvPicPr>
          <p:cNvPr id="6" name="Picture 5" descr="A red and white text on a black background&#10;&#10;Description automatically generated">
            <a:extLst>
              <a:ext uri="{FF2B5EF4-FFF2-40B4-BE49-F238E27FC236}">
                <a16:creationId xmlns:a16="http://schemas.microsoft.com/office/drawing/2014/main" id="{FFB50716-D2B3-97DB-4012-92BA35978DFB}"/>
              </a:ext>
            </a:extLst>
          </p:cNvPr>
          <p:cNvPicPr>
            <a:picLocks noChangeAspect="1"/>
          </p:cNvPicPr>
          <p:nvPr userDrawn="1"/>
        </p:nvPicPr>
        <p:blipFill>
          <a:blip r:embed="rId4"/>
          <a:stretch>
            <a:fillRect/>
          </a:stretch>
        </p:blipFill>
        <p:spPr>
          <a:xfrm>
            <a:off x="468726" y="3724283"/>
            <a:ext cx="2481943" cy="902292"/>
          </a:xfrm>
          <a:prstGeom prst="rect">
            <a:avLst/>
          </a:prstGeom>
        </p:spPr>
      </p:pic>
    </p:spTree>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dirty="0"/>
          </a:p>
        </p:txBody>
      </p:sp>
      <p:sp>
        <p:nvSpPr>
          <p:cNvPr id="52" name="Google Shape;52;p1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53" name="Google Shape;53;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pic>
        <p:nvPicPr>
          <p:cNvPr id="7" name="Picture 6" descr="A red and black text&#10;&#10;Description automatically generated">
            <a:extLst>
              <a:ext uri="{FF2B5EF4-FFF2-40B4-BE49-F238E27FC236}">
                <a16:creationId xmlns:a16="http://schemas.microsoft.com/office/drawing/2014/main" id="{F67DED59-83FF-2DD7-E110-A1B6EDBBCADB}"/>
              </a:ext>
            </a:extLst>
          </p:cNvPr>
          <p:cNvPicPr>
            <a:picLocks noChangeAspect="1"/>
          </p:cNvPicPr>
          <p:nvPr userDrawn="1"/>
        </p:nvPicPr>
        <p:blipFill>
          <a:blip r:embed="rId10"/>
          <a:stretch>
            <a:fillRect/>
          </a:stretch>
        </p:blipFill>
        <p:spPr>
          <a:xfrm>
            <a:off x="7863845" y="228557"/>
            <a:ext cx="968455" cy="352075"/>
          </a:xfrm>
          <a:prstGeom prst="rect">
            <a:avLst/>
          </a:prstGeom>
        </p:spPr>
      </p:pic>
    </p:spTree>
  </p:cSld>
  <p:clrMap bg1="lt1" tx1="dk1" bg2="dk2" tx2="lt2" accent1="accent1" accent2="accent2" accent3="accent3" accent4="accent4" accent5="accent5" accent6="accent6" hlink="hlink" folHlink="folHlink"/>
  <p:sldLayoutIdLst>
    <p:sldLayoutId id="2147483669" r:id="rId1"/>
    <p:sldLayoutId id="2147483659" r:id="rId2"/>
    <p:sldLayoutId id="2147483661" r:id="rId3"/>
    <p:sldLayoutId id="2147483667" r:id="rId4"/>
    <p:sldLayoutId id="2147483670" r:id="rId5"/>
    <p:sldLayoutId id="2147483671" r:id="rId6"/>
    <p:sldLayoutId id="2147483668" r:id="rId7"/>
    <p:sldLayoutId id="2147483664"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14.png"/><Relationship Id="rId7"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5.png"/><Relationship Id="rId9" Type="http://schemas.openxmlformats.org/officeDocument/2006/relationships/image" Target="../media/image18.png"/></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7.sv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8" Type="http://schemas.openxmlformats.org/officeDocument/2006/relationships/image" Target="../media/image24.svg"/><Relationship Id="rId13" Type="http://schemas.openxmlformats.org/officeDocument/2006/relationships/image" Target="../media/image29.svg"/><Relationship Id="rId3" Type="http://schemas.openxmlformats.org/officeDocument/2006/relationships/image" Target="../media/image19.png"/><Relationship Id="rId7" Type="http://schemas.openxmlformats.org/officeDocument/2006/relationships/image" Target="../media/image23.png"/><Relationship Id="rId12" Type="http://schemas.openxmlformats.org/officeDocument/2006/relationships/image" Target="../media/image28.png"/><Relationship Id="rId17" Type="http://schemas.openxmlformats.org/officeDocument/2006/relationships/image" Target="../media/image33.svg"/><Relationship Id="rId2" Type="http://schemas.openxmlformats.org/officeDocument/2006/relationships/notesSlide" Target="../notesSlides/notesSlide17.xml"/><Relationship Id="rId16" Type="http://schemas.openxmlformats.org/officeDocument/2006/relationships/image" Target="../media/image32.png"/><Relationship Id="rId1" Type="http://schemas.openxmlformats.org/officeDocument/2006/relationships/slideLayout" Target="../slideLayouts/slideLayout1.xml"/><Relationship Id="rId6" Type="http://schemas.openxmlformats.org/officeDocument/2006/relationships/image" Target="../media/image22.svg"/><Relationship Id="rId11" Type="http://schemas.openxmlformats.org/officeDocument/2006/relationships/image" Target="../media/image27.svg"/><Relationship Id="rId5" Type="http://schemas.openxmlformats.org/officeDocument/2006/relationships/image" Target="../media/image21.png"/><Relationship Id="rId15" Type="http://schemas.openxmlformats.org/officeDocument/2006/relationships/image" Target="../media/image31.svg"/><Relationship Id="rId10" Type="http://schemas.openxmlformats.org/officeDocument/2006/relationships/image" Target="../media/image26.png"/><Relationship Id="rId4" Type="http://schemas.openxmlformats.org/officeDocument/2006/relationships/image" Target="../media/image20.svg"/><Relationship Id="rId9" Type="http://schemas.openxmlformats.org/officeDocument/2006/relationships/image" Target="../media/image25.png"/><Relationship Id="rId14" Type="http://schemas.openxmlformats.org/officeDocument/2006/relationships/image" Target="../media/image30.png"/></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microsoft.com/office/2007/relationships/hdphoto" Target="../media/hdphoto1.wdp"/></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Google Shape;75;p20"/>
          <p:cNvSpPr txBox="1"/>
          <p:nvPr/>
        </p:nvSpPr>
        <p:spPr>
          <a:xfrm>
            <a:off x="1302744" y="1378992"/>
            <a:ext cx="6538512" cy="173928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indent="0" defTabSz="914400" eaLnBrk="1" fontAlgn="auto" latinLnBrk="0" hangingPunct="1">
              <a:buSzTx/>
              <a:buNone/>
              <a:tabLst/>
              <a:defRPr kumimoji="0" sz="4200" b="1" kern="0" spc="0" normalizeH="0" baseline="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defRPr>
            </a:lvl1pPr>
          </a:lstStyle>
          <a:p>
            <a:pPr algn="ctr"/>
            <a:r>
              <a:rPr lang="en-IN" dirty="0">
                <a:latin typeface="Open Sans SemiBold"/>
                <a:ea typeface="Open Sans SemiBold"/>
                <a:cs typeface="Open Sans SemiBold"/>
              </a:rPr>
              <a:t>Introduction to Version Control and Git Basics</a:t>
            </a:r>
          </a:p>
        </p:txBody>
      </p:sp>
      <p:pic>
        <p:nvPicPr>
          <p:cNvPr id="1026" name="Picture 2" descr="Git - Logo Downloads">
            <a:extLst>
              <a:ext uri="{FF2B5EF4-FFF2-40B4-BE49-F238E27FC236}">
                <a16:creationId xmlns:a16="http://schemas.microsoft.com/office/drawing/2014/main" id="{13C54F05-90C9-3408-A4BB-C62DE1A2DE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26137" y="3118273"/>
            <a:ext cx="1365649" cy="13656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62399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picture containing icon&#10;&#10;Description automatically generated">
            <a:extLst>
              <a:ext uri="{FF2B5EF4-FFF2-40B4-BE49-F238E27FC236}">
                <a16:creationId xmlns:a16="http://schemas.microsoft.com/office/drawing/2014/main" id="{D4B10CEA-430B-D879-B605-08309DFC0B76}"/>
              </a:ext>
            </a:extLst>
          </p:cNvPr>
          <p:cNvPicPr>
            <a:picLocks noChangeAspect="1"/>
          </p:cNvPicPr>
          <p:nvPr/>
        </p:nvPicPr>
        <p:blipFill>
          <a:blip r:embed="rId2"/>
          <a:stretch>
            <a:fillRect/>
          </a:stretch>
        </p:blipFill>
        <p:spPr>
          <a:xfrm>
            <a:off x="6986939" y="3390135"/>
            <a:ext cx="2157061" cy="1753365"/>
          </a:xfrm>
          <a:prstGeom prst="rect">
            <a:avLst/>
          </a:prstGeom>
        </p:spPr>
      </p:pic>
      <p:sp>
        <p:nvSpPr>
          <p:cNvPr id="3" name="Google Shape;85;p22">
            <a:extLst>
              <a:ext uri="{FF2B5EF4-FFF2-40B4-BE49-F238E27FC236}">
                <a16:creationId xmlns:a16="http://schemas.microsoft.com/office/drawing/2014/main" id="{5D4EFA78-3830-8C0E-764B-815B151EA2CE}"/>
              </a:ext>
            </a:extLst>
          </p:cNvPr>
          <p:cNvSpPr txBox="1">
            <a:spLocks/>
          </p:cNvSpPr>
          <p:nvPr/>
        </p:nvSpPr>
        <p:spPr>
          <a:xfrm>
            <a:off x="0" y="0"/>
            <a:ext cx="5674800" cy="463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a:buClr>
                <a:schemeClr val="dk1"/>
              </a:buClr>
              <a:buSzPts val="2800"/>
              <a:buNone/>
              <a:defRPr sz="2000" b="1">
                <a:solidFill>
                  <a:srgbClr val="2E318E"/>
                </a:solidFill>
                <a:latin typeface="Open Sans Semibold"/>
                <a:ea typeface="Open Sans Semibold"/>
                <a:cs typeface="Open Sans Semibold"/>
                <a:sym typeface="Montserrat"/>
              </a:defRPr>
            </a:lvl1pPr>
            <a:lvl2pPr>
              <a:buClr>
                <a:schemeClr val="dk1"/>
              </a:buClr>
              <a:buSzPts val="2800"/>
              <a:buNone/>
              <a:defRPr b="1">
                <a:solidFill>
                  <a:srgbClr val="2E318E"/>
                </a:solidFill>
                <a:latin typeface="Montserrat"/>
                <a:ea typeface="Montserrat"/>
                <a:cs typeface="Montserrat"/>
                <a:sym typeface="Montserrat"/>
              </a:defRPr>
            </a:lvl2pPr>
            <a:lvl3pPr>
              <a:buClr>
                <a:schemeClr val="dk1"/>
              </a:buClr>
              <a:buSzPts val="2800"/>
              <a:buNone/>
              <a:defRPr b="1">
                <a:solidFill>
                  <a:srgbClr val="2E318E"/>
                </a:solidFill>
                <a:latin typeface="Montserrat"/>
                <a:ea typeface="Montserrat"/>
                <a:cs typeface="Montserrat"/>
                <a:sym typeface="Montserrat"/>
              </a:defRPr>
            </a:lvl3pPr>
            <a:lvl4pPr>
              <a:buClr>
                <a:schemeClr val="dk1"/>
              </a:buClr>
              <a:buSzPts val="2800"/>
              <a:buNone/>
              <a:defRPr b="1">
                <a:solidFill>
                  <a:srgbClr val="2E318E"/>
                </a:solidFill>
                <a:latin typeface="Montserrat"/>
                <a:ea typeface="Montserrat"/>
                <a:cs typeface="Montserrat"/>
                <a:sym typeface="Montserrat"/>
              </a:defRPr>
            </a:lvl4pPr>
            <a:lvl5pPr>
              <a:buClr>
                <a:schemeClr val="dk1"/>
              </a:buClr>
              <a:buSzPts val="2800"/>
              <a:buNone/>
              <a:defRPr b="1">
                <a:solidFill>
                  <a:srgbClr val="2E318E"/>
                </a:solidFill>
                <a:latin typeface="Montserrat"/>
                <a:ea typeface="Montserrat"/>
                <a:cs typeface="Montserrat"/>
                <a:sym typeface="Montserrat"/>
              </a:defRPr>
            </a:lvl5pPr>
            <a:lvl6pPr>
              <a:buClr>
                <a:schemeClr val="dk1"/>
              </a:buClr>
              <a:buSzPts val="2800"/>
              <a:buNone/>
              <a:defRPr b="1">
                <a:solidFill>
                  <a:srgbClr val="2E318E"/>
                </a:solidFill>
                <a:latin typeface="Montserrat"/>
                <a:ea typeface="Montserrat"/>
                <a:cs typeface="Montserrat"/>
                <a:sym typeface="Montserrat"/>
              </a:defRPr>
            </a:lvl6pPr>
            <a:lvl7pPr>
              <a:buClr>
                <a:schemeClr val="dk1"/>
              </a:buClr>
              <a:buSzPts val="2800"/>
              <a:buNone/>
              <a:defRPr b="1">
                <a:solidFill>
                  <a:srgbClr val="2E318E"/>
                </a:solidFill>
                <a:latin typeface="Montserrat"/>
                <a:ea typeface="Montserrat"/>
                <a:cs typeface="Montserrat"/>
                <a:sym typeface="Montserrat"/>
              </a:defRPr>
            </a:lvl7pPr>
            <a:lvl8pPr>
              <a:buClr>
                <a:schemeClr val="dk1"/>
              </a:buClr>
              <a:buSzPts val="2800"/>
              <a:buNone/>
              <a:defRPr b="1">
                <a:solidFill>
                  <a:srgbClr val="2E318E"/>
                </a:solidFill>
                <a:latin typeface="Montserrat"/>
                <a:ea typeface="Montserrat"/>
                <a:cs typeface="Montserrat"/>
                <a:sym typeface="Montserrat"/>
              </a:defRPr>
            </a:lvl8pPr>
            <a:lvl9pPr>
              <a:buClr>
                <a:schemeClr val="dk1"/>
              </a:buClr>
              <a:buSzPts val="2800"/>
              <a:buNone/>
              <a:defRPr b="1">
                <a:solidFill>
                  <a:srgbClr val="2E318E"/>
                </a:solidFill>
                <a:latin typeface="Montserrat"/>
                <a:ea typeface="Montserrat"/>
                <a:cs typeface="Montserrat"/>
                <a:sym typeface="Montserrat"/>
              </a:defRPr>
            </a:lvl9pPr>
          </a:lstStyle>
          <a:p>
            <a:r>
              <a:rPr lang="en-US"/>
              <a:t>Pop Quiz</a:t>
            </a:r>
          </a:p>
        </p:txBody>
      </p:sp>
      <p:sp>
        <p:nvSpPr>
          <p:cNvPr id="4" name="Google Shape;26;g15e7eeb833a_0_52">
            <a:extLst>
              <a:ext uri="{FF2B5EF4-FFF2-40B4-BE49-F238E27FC236}">
                <a16:creationId xmlns:a16="http://schemas.microsoft.com/office/drawing/2014/main" id="{755A6F8B-5F9A-FF7D-C00D-493C530FC54A}"/>
              </a:ext>
            </a:extLst>
          </p:cNvPr>
          <p:cNvSpPr/>
          <p:nvPr/>
        </p:nvSpPr>
        <p:spPr>
          <a:xfrm>
            <a:off x="1374522" y="904120"/>
            <a:ext cx="6430923" cy="846166"/>
          </a:xfrm>
          <a:prstGeom prst="roundRect">
            <a:avLst>
              <a:gd name="adj" fmla="val 16667"/>
            </a:avLst>
          </a:prstGeom>
          <a:solidFill>
            <a:schemeClr val="accent5">
              <a:lumMod val="20000"/>
              <a:lumOff val="80000"/>
            </a:schemeClr>
          </a:solidFill>
          <a:ln>
            <a:noFill/>
          </a:ln>
        </p:spPr>
        <p:txBody>
          <a:bodyPr spcFirstLastPara="1" wrap="square" lIns="274300" tIns="182875" rIns="182875" bIns="182875" anchor="ctr" anchorCtr="0">
            <a:noAutofit/>
          </a:bodyPr>
          <a:lstStyle/>
          <a:p>
            <a:r>
              <a:rPr lang="en-US">
                <a:solidFill>
                  <a:schemeClr val="tx1"/>
                </a:solidFill>
                <a:latin typeface="Open Sans"/>
                <a:ea typeface="Open Sans"/>
                <a:cs typeface="Open Sans"/>
                <a:sym typeface="Open Sans"/>
              </a:rPr>
              <a:t>Q.  </a:t>
            </a:r>
            <a:r>
              <a:rPr lang="en-IN">
                <a:solidFill>
                  <a:schemeClr val="tx1"/>
                </a:solidFill>
                <a:latin typeface="Open Sans"/>
                <a:ea typeface="Open Sans"/>
                <a:cs typeface="Open Sans"/>
                <a:sym typeface="Open Sans"/>
              </a:rPr>
              <a:t>Which of the following capabilities are provided by a Version Control System?</a:t>
            </a:r>
            <a:endParaRPr lang="en-US">
              <a:solidFill>
                <a:schemeClr val="tx1"/>
              </a:solidFill>
              <a:latin typeface="Open Sans"/>
              <a:ea typeface="Open Sans"/>
              <a:cs typeface="Open Sans"/>
            </a:endParaRPr>
          </a:p>
        </p:txBody>
      </p:sp>
      <p:sp>
        <p:nvSpPr>
          <p:cNvPr id="5" name="TextBox 4">
            <a:extLst>
              <a:ext uri="{FF2B5EF4-FFF2-40B4-BE49-F238E27FC236}">
                <a16:creationId xmlns:a16="http://schemas.microsoft.com/office/drawing/2014/main" id="{F2A98575-F9F5-99B0-CBA9-C6E12D903221}"/>
              </a:ext>
            </a:extLst>
          </p:cNvPr>
          <p:cNvSpPr txBox="1"/>
          <p:nvPr/>
        </p:nvSpPr>
        <p:spPr>
          <a:xfrm>
            <a:off x="1750064" y="2030909"/>
            <a:ext cx="4572000" cy="1754519"/>
          </a:xfrm>
          <a:prstGeom prst="rect">
            <a:avLst/>
          </a:prstGeom>
          <a:noFill/>
        </p:spPr>
        <p:txBody>
          <a:bodyPr wrap="square" lIns="91440" tIns="45720" rIns="91440" bIns="45720" anchor="t">
            <a:spAutoFit/>
          </a:bodyPr>
          <a:lstStyle/>
          <a:p>
            <a:pPr marL="342900" indent="-342900">
              <a:lnSpc>
                <a:spcPct val="200000"/>
              </a:lnSpc>
              <a:buFont typeface="+mj-lt"/>
              <a:buAutoNum type="alphaLcPeriod"/>
            </a:pPr>
            <a:r>
              <a:rPr lang="en-IN">
                <a:solidFill>
                  <a:schemeClr val="tx1"/>
                </a:solidFill>
                <a:latin typeface="Open Sans"/>
                <a:ea typeface="Open Sans"/>
                <a:cs typeface="Open Sans"/>
              </a:rPr>
              <a:t>Code collaboration</a:t>
            </a:r>
            <a:endParaRPr lang="en-US">
              <a:solidFill>
                <a:schemeClr val="tx1"/>
              </a:solidFill>
              <a:latin typeface="Open Sans"/>
              <a:ea typeface="Open Sans"/>
              <a:cs typeface="Open Sans"/>
            </a:endParaRPr>
          </a:p>
          <a:p>
            <a:pPr marL="342900" indent="-342900">
              <a:lnSpc>
                <a:spcPct val="200000"/>
              </a:lnSpc>
              <a:buFont typeface="+mj-lt"/>
              <a:buAutoNum type="alphaLcPeriod"/>
            </a:pPr>
            <a:r>
              <a:rPr lang="en-IN">
                <a:solidFill>
                  <a:schemeClr val="tx1"/>
                </a:solidFill>
                <a:latin typeface="Open Sans"/>
                <a:ea typeface="Open Sans"/>
                <a:cs typeface="Open Sans"/>
              </a:rPr>
              <a:t>Tracking code versions</a:t>
            </a:r>
            <a:endParaRPr lang="en-US">
              <a:solidFill>
                <a:schemeClr val="tx1"/>
              </a:solidFill>
              <a:latin typeface="Open Sans"/>
              <a:ea typeface="Open Sans"/>
              <a:cs typeface="Open Sans"/>
            </a:endParaRPr>
          </a:p>
          <a:p>
            <a:pPr marL="342900" indent="-342900">
              <a:lnSpc>
                <a:spcPct val="200000"/>
              </a:lnSpc>
              <a:buFont typeface="+mj-lt"/>
              <a:buAutoNum type="alphaLcPeriod"/>
            </a:pPr>
            <a:r>
              <a:rPr lang="en-IN">
                <a:solidFill>
                  <a:schemeClr val="tx1"/>
                </a:solidFill>
                <a:latin typeface="Open Sans"/>
                <a:ea typeface="Open Sans"/>
                <a:cs typeface="Open Sans"/>
              </a:rPr>
              <a:t>Switching between code versions</a:t>
            </a:r>
            <a:endParaRPr lang="en-US">
              <a:solidFill>
                <a:schemeClr val="tx1"/>
              </a:solidFill>
              <a:latin typeface="Open Sans"/>
              <a:ea typeface="Open Sans"/>
              <a:cs typeface="Open Sans"/>
            </a:endParaRPr>
          </a:p>
          <a:p>
            <a:pPr marL="342900" indent="-342900">
              <a:lnSpc>
                <a:spcPct val="200000"/>
              </a:lnSpc>
              <a:buFont typeface="+mj-lt"/>
              <a:buAutoNum type="alphaLcPeriod"/>
            </a:pPr>
            <a:r>
              <a:rPr lang="en-IN" b="1">
                <a:solidFill>
                  <a:schemeClr val="tx1"/>
                </a:solidFill>
                <a:latin typeface="Open Sans"/>
                <a:ea typeface="Open Sans"/>
                <a:cs typeface="Open Sans"/>
              </a:rPr>
              <a:t>All the above</a:t>
            </a:r>
            <a:endParaRPr lang="en-US" b="1">
              <a:solidFill>
                <a:schemeClr val="tx1"/>
              </a:solidFill>
              <a:latin typeface="Open Sans"/>
              <a:ea typeface="Open Sans"/>
              <a:cs typeface="Open Sans"/>
            </a:endParaRPr>
          </a:p>
        </p:txBody>
      </p:sp>
      <p:sp>
        <p:nvSpPr>
          <p:cNvPr id="8" name="Rectangle 7">
            <a:extLst>
              <a:ext uri="{FF2B5EF4-FFF2-40B4-BE49-F238E27FC236}">
                <a16:creationId xmlns:a16="http://schemas.microsoft.com/office/drawing/2014/main" id="{99324872-0B6A-9A78-0FEE-2A855E04BB18}"/>
              </a:ext>
            </a:extLst>
          </p:cNvPr>
          <p:cNvSpPr/>
          <p:nvPr/>
        </p:nvSpPr>
        <p:spPr>
          <a:xfrm>
            <a:off x="1703344" y="3451418"/>
            <a:ext cx="93439" cy="33401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en-US"/>
          </a:p>
        </p:txBody>
      </p:sp>
    </p:spTree>
    <p:extLst>
      <p:ext uri="{BB962C8B-B14F-4D97-AF65-F5344CB8AC3E}">
        <p14:creationId xmlns:p14="http://schemas.microsoft.com/office/powerpoint/2010/main" val="12009567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14" name="Google Shape;85;p22">
            <a:extLst>
              <a:ext uri="{FF2B5EF4-FFF2-40B4-BE49-F238E27FC236}">
                <a16:creationId xmlns:a16="http://schemas.microsoft.com/office/drawing/2014/main" id="{AA076F21-18E6-D733-4006-B72DF6541716}"/>
              </a:ext>
            </a:extLst>
          </p:cNvPr>
          <p:cNvSpPr txBox="1">
            <a:spLocks noGrp="1"/>
          </p:cNvSpPr>
          <p:nvPr/>
        </p:nvSpPr>
        <p:spPr>
          <a:xfrm>
            <a:off x="0" y="0"/>
            <a:ext cx="5674800" cy="463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1400" b="1" i="0" u="none" strike="noStrike" cap="none">
                <a:solidFill>
                  <a:srgbClr val="2E318E"/>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Arial"/>
              <a:buNone/>
              <a:defRPr sz="1400" b="1" i="0" u="none" strike="noStrike" cap="none">
                <a:solidFill>
                  <a:srgbClr val="2E318E"/>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Arial"/>
              <a:buNone/>
              <a:defRPr sz="1400" b="1" i="0" u="none" strike="noStrike" cap="none">
                <a:solidFill>
                  <a:srgbClr val="2E318E"/>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Arial"/>
              <a:buNone/>
              <a:defRPr sz="1400" b="1" i="0" u="none" strike="noStrike" cap="none">
                <a:solidFill>
                  <a:srgbClr val="2E318E"/>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Arial"/>
              <a:buNone/>
              <a:defRPr sz="1400" b="1" i="0" u="none" strike="noStrike" cap="none">
                <a:solidFill>
                  <a:srgbClr val="2E318E"/>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Arial"/>
              <a:buNone/>
              <a:defRPr sz="1400" b="1" i="0" u="none" strike="noStrike" cap="none">
                <a:solidFill>
                  <a:srgbClr val="2E318E"/>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Arial"/>
              <a:buNone/>
              <a:defRPr sz="1400" b="1" i="0" u="none" strike="noStrike" cap="none">
                <a:solidFill>
                  <a:srgbClr val="2E318E"/>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Arial"/>
              <a:buNone/>
              <a:defRPr sz="1400" b="1" i="0" u="none" strike="noStrike" cap="none">
                <a:solidFill>
                  <a:srgbClr val="2E318E"/>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Arial"/>
              <a:buNone/>
              <a:defRPr sz="1400" b="1" i="0" u="none" strike="noStrike" cap="none">
                <a:solidFill>
                  <a:srgbClr val="2E318E"/>
                </a:solidFill>
                <a:latin typeface="Montserrat"/>
                <a:ea typeface="Montserrat"/>
                <a:cs typeface="Montserrat"/>
                <a:sym typeface="Montserrat"/>
              </a:defRPr>
            </a:lvl9pPr>
          </a:lstStyle>
          <a:p>
            <a:r>
              <a:rPr lang="en-IN" sz="2000">
                <a:latin typeface="Open Sans Semibold"/>
                <a:ea typeface="Open Sans Semibold"/>
                <a:cs typeface="Open Sans Semibold"/>
              </a:rPr>
              <a:t>How Does Git Work?</a:t>
            </a:r>
            <a:endParaRPr lang="en-IN" sz="2000">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2" name="TextBox 1">
            <a:extLst>
              <a:ext uri="{FF2B5EF4-FFF2-40B4-BE49-F238E27FC236}">
                <a16:creationId xmlns:a16="http://schemas.microsoft.com/office/drawing/2014/main" id="{34DAC93F-813F-AF02-4CDD-DBE9B03609DA}"/>
              </a:ext>
            </a:extLst>
          </p:cNvPr>
          <p:cNvSpPr txBox="1"/>
          <p:nvPr/>
        </p:nvSpPr>
        <p:spPr>
          <a:xfrm>
            <a:off x="306456" y="728869"/>
            <a:ext cx="8158369" cy="427809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GB" sz="2000" b="1">
                <a:solidFill>
                  <a:srgbClr val="0070C0"/>
                </a:solidFill>
                <a:latin typeface="Open Sans"/>
                <a:ea typeface="Open Sans"/>
                <a:cs typeface="Open Sans"/>
              </a:rPr>
              <a:t>Storing Versions</a:t>
            </a:r>
            <a:endParaRPr lang="en-US" sz="2000" b="1">
              <a:solidFill>
                <a:srgbClr val="0070C0"/>
              </a:solidFill>
              <a:latin typeface="Open Sans"/>
              <a:ea typeface="Open Sans"/>
              <a:cs typeface="Open Sans"/>
            </a:endParaRPr>
          </a:p>
          <a:p>
            <a:pPr marL="285750" indent="-285750" algn="just">
              <a:buChar char="•"/>
            </a:pPr>
            <a:endParaRPr lang="en-GB">
              <a:latin typeface="Open Sans" panose="020B0606030504020204" pitchFamily="34" charset="0"/>
              <a:ea typeface="Open Sans" panose="020B0606030504020204" pitchFamily="34" charset="0"/>
              <a:cs typeface="Open Sans" panose="020B0606030504020204" pitchFamily="34" charset="0"/>
            </a:endParaRPr>
          </a:p>
          <a:p>
            <a:pPr marL="285750" indent="-285750" algn="just">
              <a:buChar char="•"/>
            </a:pPr>
            <a:endParaRPr lang="en-GB">
              <a:latin typeface="Open Sans" panose="020B0606030504020204" pitchFamily="34" charset="0"/>
              <a:ea typeface="Open Sans" panose="020B0606030504020204" pitchFamily="34" charset="0"/>
              <a:cs typeface="Open Sans" panose="020B0606030504020204" pitchFamily="34" charset="0"/>
            </a:endParaRPr>
          </a:p>
          <a:p>
            <a:pPr marL="285750" indent="-285750" algn="just">
              <a:buFont typeface="Arial" panose="020B0604020202020204" pitchFamily="34" charset="0"/>
              <a:buChar char="•"/>
            </a:pPr>
            <a:r>
              <a:rPr lang="en-GB">
                <a:latin typeface="Open Sans"/>
                <a:ea typeface="Open Sans"/>
                <a:cs typeface="Open Sans"/>
              </a:rPr>
              <a:t>Bring your best moments to light. Time with loved ones, graduation ceremony, the moment you heard that you got your dream job, etc. </a:t>
            </a:r>
          </a:p>
          <a:p>
            <a:pPr marL="285750" indent="-285750" algn="just">
              <a:buFont typeface="Arial" panose="020B0604020202020204" pitchFamily="34" charset="0"/>
              <a:buChar char="•"/>
            </a:pPr>
            <a:endParaRPr lang="en-GB">
              <a:latin typeface="Open Sans"/>
              <a:ea typeface="Open Sans"/>
              <a:cs typeface="Open Sans"/>
            </a:endParaRPr>
          </a:p>
          <a:p>
            <a:pPr marL="285750" indent="-285750" algn="just">
              <a:buFont typeface="Arial" panose="020B0604020202020204" pitchFamily="34" charset="0"/>
              <a:buChar char="•"/>
            </a:pPr>
            <a:r>
              <a:rPr lang="en-GB">
                <a:latin typeface="Open Sans"/>
                <a:ea typeface="Open Sans"/>
                <a:cs typeface="Open Sans"/>
              </a:rPr>
              <a:t>Once you have a happy moment, you can just save it on VCS by giving it a message which describes its importance. </a:t>
            </a:r>
          </a:p>
          <a:p>
            <a:pPr marL="285750" indent="-285750" algn="just">
              <a:buFont typeface="Arial" panose="020B0604020202020204" pitchFamily="34" charset="0"/>
              <a:buChar char="•"/>
            </a:pPr>
            <a:endParaRPr lang="en-GB">
              <a:latin typeface="Open Sans"/>
              <a:ea typeface="Open Sans"/>
              <a:cs typeface="Open Sans"/>
            </a:endParaRPr>
          </a:p>
          <a:p>
            <a:pPr marL="285750" indent="-285750" algn="just">
              <a:buFont typeface="Arial" panose="020B0604020202020204" pitchFamily="34" charset="0"/>
              <a:buChar char="•"/>
            </a:pPr>
            <a:r>
              <a:rPr lang="en-GB">
                <a:latin typeface="Open Sans"/>
                <a:ea typeface="Open Sans"/>
                <a:cs typeface="Open Sans"/>
              </a:rPr>
              <a:t>VCS also will give you a unique number that matches your message. This will be your key to going back to that peerless moment.</a:t>
            </a:r>
          </a:p>
          <a:p>
            <a:pPr algn="just">
              <a:buChar char="•"/>
            </a:pPr>
            <a:endParaRPr lang="en-GB">
              <a:latin typeface="Open Sans" panose="020B0606030504020204" pitchFamily="34" charset="0"/>
              <a:ea typeface="Open Sans" panose="020B0606030504020204" pitchFamily="34" charset="0"/>
              <a:cs typeface="Open Sans" panose="020B0606030504020204" pitchFamily="34" charset="0"/>
            </a:endParaRPr>
          </a:p>
          <a:p>
            <a:pPr marL="285750" indent="-285750" algn="just">
              <a:buFont typeface="Arial" panose="020B0604020202020204" pitchFamily="34" charset="0"/>
              <a:buChar char="•"/>
            </a:pPr>
            <a:r>
              <a:rPr lang="en-GB" i="1">
                <a:latin typeface="Open Sans"/>
                <a:ea typeface="Open Sans"/>
                <a:cs typeface="Open Sans"/>
              </a:rPr>
              <a:t>Ex. ‘’I’ve found my soul mate’’ could be your message and “5bw6x” could be your key to going back to that moment.</a:t>
            </a:r>
            <a:endParaRPr lang="en-GB">
              <a:latin typeface="Open Sans"/>
              <a:ea typeface="Open Sans"/>
              <a:cs typeface="Open Sans"/>
            </a:endParaRPr>
          </a:p>
          <a:p>
            <a:pPr algn="just">
              <a:buChar char="•"/>
            </a:pPr>
            <a:endParaRPr lang="en-GB" i="1">
              <a:latin typeface="Open Sans" panose="020B0606030504020204" pitchFamily="34" charset="0"/>
              <a:ea typeface="Open Sans" panose="020B0606030504020204" pitchFamily="34" charset="0"/>
              <a:cs typeface="Open Sans" panose="020B0606030504020204" pitchFamily="34" charset="0"/>
            </a:endParaRPr>
          </a:p>
          <a:p>
            <a:pPr marL="285750" indent="-285750" algn="just">
              <a:buFont typeface="Arial" panose="020B0604020202020204" pitchFamily="34" charset="0"/>
              <a:buChar char="•"/>
            </a:pPr>
            <a:r>
              <a:rPr lang="en-GB">
                <a:latin typeface="Open Sans"/>
                <a:ea typeface="Open Sans"/>
                <a:cs typeface="Open Sans"/>
              </a:rPr>
              <a:t>Now, you have a checkpoint. You do not have to worry about mistakes because if you face a problem in your relationship, you can go back to the beginning to fix it. It sounds pretty fun, doesn’t it?</a:t>
            </a:r>
          </a:p>
          <a:p>
            <a:pPr marL="285750" indent="-285750" algn="just">
              <a:buChar char="•"/>
            </a:pPr>
            <a:endParaRPr lang="en-GB">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746705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14" name="Google Shape;85;p22">
            <a:extLst>
              <a:ext uri="{FF2B5EF4-FFF2-40B4-BE49-F238E27FC236}">
                <a16:creationId xmlns:a16="http://schemas.microsoft.com/office/drawing/2014/main" id="{AA076F21-18E6-D733-4006-B72DF6541716}"/>
              </a:ext>
            </a:extLst>
          </p:cNvPr>
          <p:cNvSpPr txBox="1">
            <a:spLocks noGrp="1"/>
          </p:cNvSpPr>
          <p:nvPr/>
        </p:nvSpPr>
        <p:spPr>
          <a:xfrm>
            <a:off x="0" y="0"/>
            <a:ext cx="5674800" cy="463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1400" b="1" i="0" u="none" strike="noStrike" cap="none">
                <a:solidFill>
                  <a:srgbClr val="2E318E"/>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Arial"/>
              <a:buNone/>
              <a:defRPr sz="1400" b="1" i="0" u="none" strike="noStrike" cap="none">
                <a:solidFill>
                  <a:srgbClr val="2E318E"/>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Arial"/>
              <a:buNone/>
              <a:defRPr sz="1400" b="1" i="0" u="none" strike="noStrike" cap="none">
                <a:solidFill>
                  <a:srgbClr val="2E318E"/>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Arial"/>
              <a:buNone/>
              <a:defRPr sz="1400" b="1" i="0" u="none" strike="noStrike" cap="none">
                <a:solidFill>
                  <a:srgbClr val="2E318E"/>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Arial"/>
              <a:buNone/>
              <a:defRPr sz="1400" b="1" i="0" u="none" strike="noStrike" cap="none">
                <a:solidFill>
                  <a:srgbClr val="2E318E"/>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Arial"/>
              <a:buNone/>
              <a:defRPr sz="1400" b="1" i="0" u="none" strike="noStrike" cap="none">
                <a:solidFill>
                  <a:srgbClr val="2E318E"/>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Arial"/>
              <a:buNone/>
              <a:defRPr sz="1400" b="1" i="0" u="none" strike="noStrike" cap="none">
                <a:solidFill>
                  <a:srgbClr val="2E318E"/>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Arial"/>
              <a:buNone/>
              <a:defRPr sz="1400" b="1" i="0" u="none" strike="noStrike" cap="none">
                <a:solidFill>
                  <a:srgbClr val="2E318E"/>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Arial"/>
              <a:buNone/>
              <a:defRPr sz="1400" b="1" i="0" u="none" strike="noStrike" cap="none">
                <a:solidFill>
                  <a:srgbClr val="2E318E"/>
                </a:solidFill>
                <a:latin typeface="Montserrat"/>
                <a:ea typeface="Montserrat"/>
                <a:cs typeface="Montserrat"/>
                <a:sym typeface="Montserrat"/>
              </a:defRPr>
            </a:lvl9pPr>
          </a:lstStyle>
          <a:p>
            <a:r>
              <a:rPr lang="en-IN" sz="2000">
                <a:latin typeface="Open Sans Semibold"/>
                <a:ea typeface="Open Sans Semibold"/>
                <a:cs typeface="Open Sans Semibold"/>
              </a:rPr>
              <a:t>How Does Git Work?</a:t>
            </a:r>
            <a:endParaRPr lang="en-IN" sz="2000">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2" name="TextBox 1">
            <a:extLst>
              <a:ext uri="{FF2B5EF4-FFF2-40B4-BE49-F238E27FC236}">
                <a16:creationId xmlns:a16="http://schemas.microsoft.com/office/drawing/2014/main" id="{34DAC93F-813F-AF02-4CDD-DBE9B03609DA}"/>
              </a:ext>
            </a:extLst>
          </p:cNvPr>
          <p:cNvSpPr txBox="1"/>
          <p:nvPr/>
        </p:nvSpPr>
        <p:spPr>
          <a:xfrm>
            <a:off x="314739" y="770282"/>
            <a:ext cx="8158369" cy="329320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000" b="1">
                <a:solidFill>
                  <a:srgbClr val="0070C0"/>
                </a:solidFill>
                <a:latin typeface="Open Sans"/>
                <a:ea typeface="Open Sans"/>
                <a:cs typeface="Open Sans"/>
              </a:rPr>
              <a:t>Restoring Previous Versions</a:t>
            </a:r>
            <a:br>
              <a:rPr lang="en-US" sz="2000">
                <a:latin typeface="Open Sans" panose="020B0606030504020204" pitchFamily="34" charset="0"/>
                <a:ea typeface="Open Sans" panose="020B0606030504020204" pitchFamily="34" charset="0"/>
                <a:cs typeface="Open Sans" panose="020B0606030504020204" pitchFamily="34" charset="0"/>
              </a:rPr>
            </a:br>
            <a:endParaRPr lang="en-US" sz="2000">
              <a:solidFill>
                <a:srgbClr val="0070C0"/>
              </a:solidFill>
              <a:latin typeface="Open Sans" panose="020B0606030504020204" pitchFamily="34" charset="0"/>
              <a:ea typeface="Open Sans" panose="020B0606030504020204" pitchFamily="34" charset="0"/>
              <a:cs typeface="Open Sans" panose="020B0606030504020204" pitchFamily="34" charset="0"/>
            </a:endParaRPr>
          </a:p>
          <a:p>
            <a:pPr algn="just"/>
            <a:endParaRPr lang="en-GB">
              <a:latin typeface="Open Sans" panose="020B0606030504020204" pitchFamily="34" charset="0"/>
              <a:ea typeface="Open Sans" panose="020B0606030504020204" pitchFamily="34" charset="0"/>
              <a:cs typeface="Open Sans" panose="020B0606030504020204" pitchFamily="34" charset="0"/>
            </a:endParaRPr>
          </a:p>
          <a:p>
            <a:pPr marL="285750" indent="-285750" algn="just">
              <a:buFont typeface="Arial" panose="020B0604020202020204" pitchFamily="34" charset="0"/>
              <a:buChar char="•"/>
            </a:pPr>
            <a:r>
              <a:rPr lang="en-GB">
                <a:latin typeface="Open Sans"/>
                <a:ea typeface="Open Sans"/>
                <a:cs typeface="Open Sans"/>
              </a:rPr>
              <a:t>You want to change your profession but not sure if you will be successful or not. You do not want it to upside down your regular life and also want to see the result. </a:t>
            </a:r>
          </a:p>
          <a:p>
            <a:pPr marL="285750" indent="-285750" algn="just">
              <a:buFont typeface="Arial" panose="020B0604020202020204" pitchFamily="34" charset="0"/>
              <a:buChar char="•"/>
            </a:pPr>
            <a:endParaRPr lang="en-GB">
              <a:latin typeface="Open Sans" panose="020B0606030504020204" pitchFamily="34" charset="0"/>
              <a:ea typeface="Open Sans" panose="020B0606030504020204" pitchFamily="34" charset="0"/>
              <a:cs typeface="Open Sans" panose="020B0606030504020204" pitchFamily="34" charset="0"/>
            </a:endParaRPr>
          </a:p>
          <a:p>
            <a:pPr marL="285750" indent="-285750" algn="just">
              <a:buFont typeface="Arial" panose="020B0604020202020204" pitchFamily="34" charset="0"/>
              <a:buChar char="•"/>
            </a:pPr>
            <a:r>
              <a:rPr lang="en-GB">
                <a:latin typeface="Open Sans"/>
                <a:ea typeface="Open Sans"/>
                <a:cs typeface="Open Sans"/>
              </a:rPr>
              <a:t>So, tell your VCS to create a copy of your recent life. You can continue to live your main life or switch to copied one. </a:t>
            </a:r>
          </a:p>
          <a:p>
            <a:pPr marL="285750" indent="-285750" algn="just">
              <a:buFont typeface="Arial" panose="020B0604020202020204" pitchFamily="34" charset="0"/>
              <a:buChar char="•"/>
            </a:pPr>
            <a:endParaRPr lang="en-GB">
              <a:latin typeface="Open Sans" panose="020B0606030504020204" pitchFamily="34" charset="0"/>
              <a:ea typeface="Open Sans" panose="020B0606030504020204" pitchFamily="34" charset="0"/>
              <a:cs typeface="Open Sans" panose="020B0606030504020204" pitchFamily="34" charset="0"/>
            </a:endParaRPr>
          </a:p>
          <a:p>
            <a:pPr marL="285750" indent="-285750" algn="just">
              <a:buFont typeface="Arial" panose="020B0604020202020204" pitchFamily="34" charset="0"/>
              <a:buChar char="•"/>
            </a:pPr>
            <a:r>
              <a:rPr lang="en-GB">
                <a:latin typeface="Open Sans"/>
                <a:ea typeface="Open Sans"/>
                <a:cs typeface="Open Sans"/>
              </a:rPr>
              <a:t>Anything you do in copied version of your life does not affect your main life unless you want it. So, more freedom! You may want to study medicine and start it in copied version. </a:t>
            </a:r>
            <a:endParaRPr lang="en-GB">
              <a:latin typeface="Open Sans" panose="020B0606030504020204" pitchFamily="34" charset="0"/>
              <a:ea typeface="Open Sans" panose="020B0606030504020204" pitchFamily="34" charset="0"/>
              <a:cs typeface="Open Sans" panose="020B0606030504020204" pitchFamily="34" charset="0"/>
            </a:endParaRPr>
          </a:p>
          <a:p>
            <a:pPr marL="285750" indent="-285750" algn="just">
              <a:buFont typeface="Arial" panose="020B0604020202020204" pitchFamily="34" charset="0"/>
              <a:buChar char="•"/>
            </a:pPr>
            <a:endParaRPr lang="en-GB">
              <a:latin typeface="Open Sans" panose="020B0606030504020204" pitchFamily="34" charset="0"/>
              <a:ea typeface="Open Sans" panose="020B0606030504020204" pitchFamily="34" charset="0"/>
              <a:cs typeface="Open Sans" panose="020B0606030504020204" pitchFamily="34" charset="0"/>
            </a:endParaRPr>
          </a:p>
          <a:p>
            <a:pPr marL="285750" indent="-285750" algn="just">
              <a:buFont typeface="Arial" panose="020B0604020202020204" pitchFamily="34" charset="0"/>
              <a:buChar char="•"/>
            </a:pPr>
            <a:r>
              <a:rPr lang="en-GB">
                <a:latin typeface="Open Sans"/>
                <a:ea typeface="Open Sans"/>
                <a:cs typeface="Open Sans"/>
              </a:rPr>
              <a:t>If everything goes well, let it affect your main life. If you realize that you do not like to study medicine, just delete that copy and continue your life as a developer. It’s that easy.</a:t>
            </a:r>
          </a:p>
        </p:txBody>
      </p:sp>
    </p:spTree>
    <p:extLst>
      <p:ext uri="{BB962C8B-B14F-4D97-AF65-F5344CB8AC3E}">
        <p14:creationId xmlns:p14="http://schemas.microsoft.com/office/powerpoint/2010/main" val="4213873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14" name="Google Shape;85;p22">
            <a:extLst>
              <a:ext uri="{FF2B5EF4-FFF2-40B4-BE49-F238E27FC236}">
                <a16:creationId xmlns:a16="http://schemas.microsoft.com/office/drawing/2014/main" id="{AA076F21-18E6-D733-4006-B72DF6541716}"/>
              </a:ext>
            </a:extLst>
          </p:cNvPr>
          <p:cNvSpPr txBox="1">
            <a:spLocks noGrp="1"/>
          </p:cNvSpPr>
          <p:nvPr/>
        </p:nvSpPr>
        <p:spPr>
          <a:xfrm>
            <a:off x="0" y="0"/>
            <a:ext cx="5674800" cy="463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1400" b="1" i="0" u="none" strike="noStrike" cap="none">
                <a:solidFill>
                  <a:srgbClr val="2E318E"/>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Arial"/>
              <a:buNone/>
              <a:defRPr sz="1400" b="1" i="0" u="none" strike="noStrike" cap="none">
                <a:solidFill>
                  <a:srgbClr val="2E318E"/>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Arial"/>
              <a:buNone/>
              <a:defRPr sz="1400" b="1" i="0" u="none" strike="noStrike" cap="none">
                <a:solidFill>
                  <a:srgbClr val="2E318E"/>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Arial"/>
              <a:buNone/>
              <a:defRPr sz="1400" b="1" i="0" u="none" strike="noStrike" cap="none">
                <a:solidFill>
                  <a:srgbClr val="2E318E"/>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Arial"/>
              <a:buNone/>
              <a:defRPr sz="1400" b="1" i="0" u="none" strike="noStrike" cap="none">
                <a:solidFill>
                  <a:srgbClr val="2E318E"/>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Arial"/>
              <a:buNone/>
              <a:defRPr sz="1400" b="1" i="0" u="none" strike="noStrike" cap="none">
                <a:solidFill>
                  <a:srgbClr val="2E318E"/>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Arial"/>
              <a:buNone/>
              <a:defRPr sz="1400" b="1" i="0" u="none" strike="noStrike" cap="none">
                <a:solidFill>
                  <a:srgbClr val="2E318E"/>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Arial"/>
              <a:buNone/>
              <a:defRPr sz="1400" b="1" i="0" u="none" strike="noStrike" cap="none">
                <a:solidFill>
                  <a:srgbClr val="2E318E"/>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Arial"/>
              <a:buNone/>
              <a:defRPr sz="1400" b="1" i="0" u="none" strike="noStrike" cap="none">
                <a:solidFill>
                  <a:srgbClr val="2E318E"/>
                </a:solidFill>
                <a:latin typeface="Montserrat"/>
                <a:ea typeface="Montserrat"/>
                <a:cs typeface="Montserrat"/>
                <a:sym typeface="Montserrat"/>
              </a:defRPr>
            </a:lvl9pPr>
          </a:lstStyle>
          <a:p>
            <a:r>
              <a:rPr lang="en-IN" sz="2000">
                <a:latin typeface="Open Sans Semibold"/>
                <a:ea typeface="Open Sans Semibold"/>
                <a:cs typeface="Open Sans Semibold"/>
              </a:rPr>
              <a:t>How Does Git Work? </a:t>
            </a:r>
            <a:endParaRPr lang="en-IN" sz="2000">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2" name="TextBox 1">
            <a:extLst>
              <a:ext uri="{FF2B5EF4-FFF2-40B4-BE49-F238E27FC236}">
                <a16:creationId xmlns:a16="http://schemas.microsoft.com/office/drawing/2014/main" id="{34DAC93F-813F-AF02-4CDD-DBE9B03609DA}"/>
              </a:ext>
            </a:extLst>
          </p:cNvPr>
          <p:cNvSpPr txBox="1"/>
          <p:nvPr/>
        </p:nvSpPr>
        <p:spPr>
          <a:xfrm>
            <a:off x="314739" y="770282"/>
            <a:ext cx="8158369" cy="212365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GB" sz="2000" b="1">
                <a:solidFill>
                  <a:srgbClr val="0070C0"/>
                </a:solidFill>
                <a:latin typeface="Open Sans"/>
                <a:ea typeface="Open Sans"/>
                <a:cs typeface="Open Sans"/>
              </a:rPr>
              <a:t>Understanding What Happened</a:t>
            </a:r>
            <a:endParaRPr lang="en-US" sz="2000" b="1">
              <a:solidFill>
                <a:srgbClr val="0070C0"/>
              </a:solidFill>
              <a:latin typeface="Open Sans"/>
              <a:ea typeface="Open Sans"/>
              <a:cs typeface="Open Sans"/>
            </a:endParaRPr>
          </a:p>
          <a:p>
            <a:pPr algn="just"/>
            <a:endParaRPr lang="en-US">
              <a:latin typeface="Open Sans" panose="020B0606030504020204" pitchFamily="34" charset="0"/>
              <a:ea typeface="Open Sans" panose="020B0606030504020204" pitchFamily="34" charset="0"/>
              <a:cs typeface="Open Sans" panose="020B0606030504020204" pitchFamily="34" charset="0"/>
            </a:endParaRPr>
          </a:p>
          <a:p>
            <a:pPr marL="285750" indent="-285750" algn="just">
              <a:buChar char="•"/>
            </a:pPr>
            <a:endParaRPr lang="en-GB">
              <a:latin typeface="Open Sans" panose="020B0606030504020204" pitchFamily="34" charset="0"/>
              <a:ea typeface="Open Sans" panose="020B0606030504020204" pitchFamily="34" charset="0"/>
              <a:cs typeface="Open Sans" panose="020B0606030504020204" pitchFamily="34" charset="0"/>
            </a:endParaRPr>
          </a:p>
          <a:p>
            <a:pPr marL="285750" indent="-285750" algn="just">
              <a:buFont typeface="Arial" panose="020B0604020202020204" pitchFamily="34" charset="0"/>
              <a:buChar char="•"/>
            </a:pPr>
            <a:r>
              <a:rPr lang="en-GB">
                <a:latin typeface="Open Sans"/>
                <a:ea typeface="Open Sans"/>
                <a:cs typeface="Open Sans"/>
              </a:rPr>
              <a:t>VCS allows you to see what has changed between checkpoints. It is like giving a two picture and pointing out difference between them. </a:t>
            </a:r>
          </a:p>
          <a:p>
            <a:pPr marL="285750" indent="-285750" algn="just">
              <a:buFont typeface="Arial" panose="020B0604020202020204" pitchFamily="34" charset="0"/>
              <a:buChar char="•"/>
            </a:pPr>
            <a:endParaRPr lang="en-GB">
              <a:latin typeface="Open Sans"/>
              <a:ea typeface="Open Sans"/>
              <a:cs typeface="Open Sans"/>
            </a:endParaRPr>
          </a:p>
          <a:p>
            <a:pPr marL="285750" indent="-285750" algn="just">
              <a:buFont typeface="Arial" panose="020B0604020202020204" pitchFamily="34" charset="0"/>
              <a:buChar char="•"/>
            </a:pPr>
            <a:r>
              <a:rPr lang="en-GB">
                <a:latin typeface="Open Sans"/>
                <a:ea typeface="Open Sans"/>
                <a:cs typeface="Open Sans"/>
              </a:rPr>
              <a:t>It is pretty cool, isn’t it? </a:t>
            </a:r>
          </a:p>
          <a:p>
            <a:pPr marL="285750" indent="-285750" algn="just">
              <a:buFont typeface="Arial" panose="020B0604020202020204" pitchFamily="34" charset="0"/>
              <a:buChar char="•"/>
            </a:pPr>
            <a:endParaRPr lang="en-GB">
              <a:latin typeface="Open Sans"/>
              <a:ea typeface="Open Sans"/>
              <a:cs typeface="Open Sans"/>
            </a:endParaRPr>
          </a:p>
          <a:p>
            <a:pPr marL="285750" indent="-285750" algn="just">
              <a:buFont typeface="Arial" panose="020B0604020202020204" pitchFamily="34" charset="0"/>
              <a:buChar char="•"/>
            </a:pPr>
            <a:r>
              <a:rPr lang="en-GB">
                <a:latin typeface="Open Sans"/>
                <a:ea typeface="Open Sans"/>
                <a:cs typeface="Open Sans"/>
              </a:rPr>
              <a:t>You do not have to spend time to search it. Everything is obvious.</a:t>
            </a:r>
          </a:p>
        </p:txBody>
      </p:sp>
      <p:pic>
        <p:nvPicPr>
          <p:cNvPr id="4" name="Picture 3" descr="Logo&#10;&#10;Description automatically generated">
            <a:extLst>
              <a:ext uri="{FF2B5EF4-FFF2-40B4-BE49-F238E27FC236}">
                <a16:creationId xmlns:a16="http://schemas.microsoft.com/office/drawing/2014/main" id="{83E7E5BB-D13C-EA85-B703-9EC80B4D2057}"/>
              </a:ext>
            </a:extLst>
          </p:cNvPr>
          <p:cNvPicPr>
            <a:picLocks noChangeAspect="1"/>
          </p:cNvPicPr>
          <p:nvPr/>
        </p:nvPicPr>
        <p:blipFill rotWithShape="1">
          <a:blip r:embed="rId3"/>
          <a:srcRect l="43153" b="48472"/>
          <a:stretch/>
        </p:blipFill>
        <p:spPr>
          <a:xfrm>
            <a:off x="6705600" y="3670011"/>
            <a:ext cx="2438400" cy="1473490"/>
          </a:xfrm>
          <a:prstGeom prst="rect">
            <a:avLst/>
          </a:prstGeom>
        </p:spPr>
      </p:pic>
    </p:spTree>
    <p:extLst>
      <p:ext uri="{BB962C8B-B14F-4D97-AF65-F5344CB8AC3E}">
        <p14:creationId xmlns:p14="http://schemas.microsoft.com/office/powerpoint/2010/main" val="23094746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picture containing icon&#10;&#10;Description automatically generated">
            <a:extLst>
              <a:ext uri="{FF2B5EF4-FFF2-40B4-BE49-F238E27FC236}">
                <a16:creationId xmlns:a16="http://schemas.microsoft.com/office/drawing/2014/main" id="{F4995F57-B45F-D876-4A34-D4E36CC71B7D}"/>
              </a:ext>
            </a:extLst>
          </p:cNvPr>
          <p:cNvPicPr>
            <a:picLocks noChangeAspect="1"/>
          </p:cNvPicPr>
          <p:nvPr/>
        </p:nvPicPr>
        <p:blipFill>
          <a:blip r:embed="rId2"/>
          <a:stretch>
            <a:fillRect/>
          </a:stretch>
        </p:blipFill>
        <p:spPr>
          <a:xfrm>
            <a:off x="6986939" y="3390135"/>
            <a:ext cx="2157061" cy="1753365"/>
          </a:xfrm>
          <a:prstGeom prst="rect">
            <a:avLst/>
          </a:prstGeom>
        </p:spPr>
      </p:pic>
      <p:sp>
        <p:nvSpPr>
          <p:cNvPr id="3" name="Google Shape;85;p22">
            <a:extLst>
              <a:ext uri="{FF2B5EF4-FFF2-40B4-BE49-F238E27FC236}">
                <a16:creationId xmlns:a16="http://schemas.microsoft.com/office/drawing/2014/main" id="{10BDB644-CBAC-679F-0C95-962FED9621AC}"/>
              </a:ext>
            </a:extLst>
          </p:cNvPr>
          <p:cNvSpPr txBox="1">
            <a:spLocks/>
          </p:cNvSpPr>
          <p:nvPr/>
        </p:nvSpPr>
        <p:spPr>
          <a:xfrm>
            <a:off x="0" y="0"/>
            <a:ext cx="5674800" cy="463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a:buClr>
                <a:schemeClr val="dk1"/>
              </a:buClr>
              <a:buSzPts val="2800"/>
              <a:buNone/>
              <a:defRPr sz="2000" b="1">
                <a:solidFill>
                  <a:srgbClr val="2E318E"/>
                </a:solidFill>
                <a:latin typeface="Open Sans Semibold"/>
                <a:ea typeface="Open Sans Semibold"/>
                <a:cs typeface="Open Sans Semibold"/>
                <a:sym typeface="Montserrat"/>
              </a:defRPr>
            </a:lvl1pPr>
            <a:lvl2pPr>
              <a:buClr>
                <a:schemeClr val="dk1"/>
              </a:buClr>
              <a:buSzPts val="2800"/>
              <a:buNone/>
              <a:defRPr b="1">
                <a:solidFill>
                  <a:srgbClr val="2E318E"/>
                </a:solidFill>
                <a:latin typeface="Montserrat"/>
                <a:ea typeface="Montserrat"/>
                <a:cs typeface="Montserrat"/>
                <a:sym typeface="Montserrat"/>
              </a:defRPr>
            </a:lvl2pPr>
            <a:lvl3pPr>
              <a:buClr>
                <a:schemeClr val="dk1"/>
              </a:buClr>
              <a:buSzPts val="2800"/>
              <a:buNone/>
              <a:defRPr b="1">
                <a:solidFill>
                  <a:srgbClr val="2E318E"/>
                </a:solidFill>
                <a:latin typeface="Montserrat"/>
                <a:ea typeface="Montserrat"/>
                <a:cs typeface="Montserrat"/>
                <a:sym typeface="Montserrat"/>
              </a:defRPr>
            </a:lvl3pPr>
            <a:lvl4pPr>
              <a:buClr>
                <a:schemeClr val="dk1"/>
              </a:buClr>
              <a:buSzPts val="2800"/>
              <a:buNone/>
              <a:defRPr b="1">
                <a:solidFill>
                  <a:srgbClr val="2E318E"/>
                </a:solidFill>
                <a:latin typeface="Montserrat"/>
                <a:ea typeface="Montserrat"/>
                <a:cs typeface="Montserrat"/>
                <a:sym typeface="Montserrat"/>
              </a:defRPr>
            </a:lvl4pPr>
            <a:lvl5pPr>
              <a:buClr>
                <a:schemeClr val="dk1"/>
              </a:buClr>
              <a:buSzPts val="2800"/>
              <a:buNone/>
              <a:defRPr b="1">
                <a:solidFill>
                  <a:srgbClr val="2E318E"/>
                </a:solidFill>
                <a:latin typeface="Montserrat"/>
                <a:ea typeface="Montserrat"/>
                <a:cs typeface="Montserrat"/>
                <a:sym typeface="Montserrat"/>
              </a:defRPr>
            </a:lvl5pPr>
            <a:lvl6pPr>
              <a:buClr>
                <a:schemeClr val="dk1"/>
              </a:buClr>
              <a:buSzPts val="2800"/>
              <a:buNone/>
              <a:defRPr b="1">
                <a:solidFill>
                  <a:srgbClr val="2E318E"/>
                </a:solidFill>
                <a:latin typeface="Montserrat"/>
                <a:ea typeface="Montserrat"/>
                <a:cs typeface="Montserrat"/>
                <a:sym typeface="Montserrat"/>
              </a:defRPr>
            </a:lvl6pPr>
            <a:lvl7pPr>
              <a:buClr>
                <a:schemeClr val="dk1"/>
              </a:buClr>
              <a:buSzPts val="2800"/>
              <a:buNone/>
              <a:defRPr b="1">
                <a:solidFill>
                  <a:srgbClr val="2E318E"/>
                </a:solidFill>
                <a:latin typeface="Montserrat"/>
                <a:ea typeface="Montserrat"/>
                <a:cs typeface="Montserrat"/>
                <a:sym typeface="Montserrat"/>
              </a:defRPr>
            </a:lvl7pPr>
            <a:lvl8pPr>
              <a:buClr>
                <a:schemeClr val="dk1"/>
              </a:buClr>
              <a:buSzPts val="2800"/>
              <a:buNone/>
              <a:defRPr b="1">
                <a:solidFill>
                  <a:srgbClr val="2E318E"/>
                </a:solidFill>
                <a:latin typeface="Montserrat"/>
                <a:ea typeface="Montserrat"/>
                <a:cs typeface="Montserrat"/>
                <a:sym typeface="Montserrat"/>
              </a:defRPr>
            </a:lvl8pPr>
            <a:lvl9pPr>
              <a:buClr>
                <a:schemeClr val="dk1"/>
              </a:buClr>
              <a:buSzPts val="2800"/>
              <a:buNone/>
              <a:defRPr b="1">
                <a:solidFill>
                  <a:srgbClr val="2E318E"/>
                </a:solidFill>
                <a:latin typeface="Montserrat"/>
                <a:ea typeface="Montserrat"/>
                <a:cs typeface="Montserrat"/>
                <a:sym typeface="Montserrat"/>
              </a:defRPr>
            </a:lvl9pPr>
          </a:lstStyle>
          <a:p>
            <a:r>
              <a:rPr lang="en-US"/>
              <a:t>Pop Quiz</a:t>
            </a:r>
          </a:p>
        </p:txBody>
      </p:sp>
      <p:sp>
        <p:nvSpPr>
          <p:cNvPr id="4" name="Google Shape;26;g15e7eeb833a_0_52">
            <a:extLst>
              <a:ext uri="{FF2B5EF4-FFF2-40B4-BE49-F238E27FC236}">
                <a16:creationId xmlns:a16="http://schemas.microsoft.com/office/drawing/2014/main" id="{670FBCE8-D3AB-6110-C174-6473232174C7}"/>
              </a:ext>
            </a:extLst>
          </p:cNvPr>
          <p:cNvSpPr/>
          <p:nvPr/>
        </p:nvSpPr>
        <p:spPr>
          <a:xfrm>
            <a:off x="1374522" y="904120"/>
            <a:ext cx="6430923" cy="846166"/>
          </a:xfrm>
          <a:prstGeom prst="roundRect">
            <a:avLst>
              <a:gd name="adj" fmla="val 16667"/>
            </a:avLst>
          </a:prstGeom>
          <a:solidFill>
            <a:schemeClr val="accent5">
              <a:lumMod val="20000"/>
              <a:lumOff val="80000"/>
            </a:schemeClr>
          </a:solidFill>
          <a:ln>
            <a:noFill/>
          </a:ln>
        </p:spPr>
        <p:txBody>
          <a:bodyPr spcFirstLastPara="1" wrap="square" lIns="274300" tIns="182875" rIns="182875" bIns="182875" anchor="ctr" anchorCtr="0">
            <a:noAutofit/>
          </a:bodyPr>
          <a:lstStyle/>
          <a:p>
            <a:r>
              <a:rPr lang="en-US">
                <a:solidFill>
                  <a:schemeClr val="tx1"/>
                </a:solidFill>
                <a:latin typeface="Open Sans"/>
                <a:ea typeface="Open Sans"/>
                <a:cs typeface="Open Sans"/>
                <a:sym typeface="Open Sans"/>
              </a:rPr>
              <a:t>Q.  </a:t>
            </a:r>
            <a:r>
              <a:rPr lang="en-IN">
                <a:solidFill>
                  <a:schemeClr val="tx1"/>
                </a:solidFill>
                <a:latin typeface="Open Sans"/>
                <a:ea typeface="Open Sans"/>
                <a:cs typeface="Open Sans"/>
                <a:sym typeface="Open Sans"/>
              </a:rPr>
              <a:t>Is it possible to pinpoint exactly which version introduced a bug in the project using a Version Control System?</a:t>
            </a:r>
            <a:endParaRPr lang="en-US">
              <a:solidFill>
                <a:schemeClr val="tx1"/>
              </a:solidFill>
              <a:latin typeface="Open Sans"/>
              <a:ea typeface="Open Sans"/>
              <a:cs typeface="Open Sans"/>
            </a:endParaRPr>
          </a:p>
        </p:txBody>
      </p:sp>
      <p:sp>
        <p:nvSpPr>
          <p:cNvPr id="5" name="TextBox 4">
            <a:extLst>
              <a:ext uri="{FF2B5EF4-FFF2-40B4-BE49-F238E27FC236}">
                <a16:creationId xmlns:a16="http://schemas.microsoft.com/office/drawing/2014/main" id="{1FBDF7DB-6337-69D9-C39C-D2D7670B7553}"/>
              </a:ext>
            </a:extLst>
          </p:cNvPr>
          <p:cNvSpPr txBox="1"/>
          <p:nvPr/>
        </p:nvSpPr>
        <p:spPr>
          <a:xfrm>
            <a:off x="1750064" y="2030909"/>
            <a:ext cx="4572000" cy="892745"/>
          </a:xfrm>
          <a:prstGeom prst="rect">
            <a:avLst/>
          </a:prstGeom>
          <a:noFill/>
        </p:spPr>
        <p:txBody>
          <a:bodyPr wrap="square" lIns="91440" tIns="45720" rIns="91440" bIns="45720" anchor="t">
            <a:spAutoFit/>
          </a:bodyPr>
          <a:lstStyle/>
          <a:p>
            <a:pPr marL="342900" indent="-342900">
              <a:lnSpc>
                <a:spcPct val="200000"/>
              </a:lnSpc>
              <a:buFont typeface="+mj-lt"/>
              <a:buAutoNum type="alphaLcPeriod"/>
            </a:pPr>
            <a:r>
              <a:rPr lang="en-US">
                <a:solidFill>
                  <a:schemeClr val="tx1"/>
                </a:solidFill>
                <a:latin typeface="Open Sans"/>
                <a:ea typeface="Open Sans"/>
                <a:cs typeface="Open Sans"/>
              </a:rPr>
              <a:t> </a:t>
            </a:r>
            <a:r>
              <a:rPr lang="en-IN">
                <a:solidFill>
                  <a:schemeClr val="tx1"/>
                </a:solidFill>
                <a:latin typeface="Open Sans"/>
                <a:ea typeface="Open Sans"/>
                <a:cs typeface="Open Sans"/>
              </a:rPr>
              <a:t>Yes</a:t>
            </a:r>
            <a:endParaRPr lang="en-US">
              <a:solidFill>
                <a:schemeClr val="tx1"/>
              </a:solidFill>
              <a:latin typeface="Open Sans"/>
              <a:ea typeface="Open Sans"/>
              <a:cs typeface="Open Sans"/>
            </a:endParaRPr>
          </a:p>
          <a:p>
            <a:pPr marL="342900" indent="-342900">
              <a:lnSpc>
                <a:spcPct val="200000"/>
              </a:lnSpc>
              <a:buFont typeface="+mj-lt"/>
              <a:buAutoNum type="alphaLcPeriod"/>
            </a:pPr>
            <a:r>
              <a:rPr lang="en-US">
                <a:solidFill>
                  <a:schemeClr val="tx1"/>
                </a:solidFill>
                <a:latin typeface="Open Sans"/>
                <a:ea typeface="Open Sans"/>
                <a:cs typeface="Open Sans"/>
              </a:rPr>
              <a:t> </a:t>
            </a:r>
            <a:r>
              <a:rPr lang="en-IN">
                <a:solidFill>
                  <a:schemeClr val="tx1"/>
                </a:solidFill>
                <a:latin typeface="Open Sans"/>
                <a:ea typeface="Open Sans"/>
                <a:cs typeface="Open Sans"/>
              </a:rPr>
              <a:t>No</a:t>
            </a:r>
            <a:endParaRPr lang="en-US">
              <a:solidFill>
                <a:schemeClr val="tx1"/>
              </a:solidFill>
              <a:latin typeface="Open Sans"/>
              <a:ea typeface="Open Sans"/>
              <a:cs typeface="Open Sans"/>
            </a:endParaRPr>
          </a:p>
        </p:txBody>
      </p:sp>
    </p:spTree>
    <p:extLst>
      <p:ext uri="{BB962C8B-B14F-4D97-AF65-F5344CB8AC3E}">
        <p14:creationId xmlns:p14="http://schemas.microsoft.com/office/powerpoint/2010/main" val="34348308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picture containing icon&#10;&#10;Description automatically generated">
            <a:extLst>
              <a:ext uri="{FF2B5EF4-FFF2-40B4-BE49-F238E27FC236}">
                <a16:creationId xmlns:a16="http://schemas.microsoft.com/office/drawing/2014/main" id="{F4995F57-B45F-D876-4A34-D4E36CC71B7D}"/>
              </a:ext>
            </a:extLst>
          </p:cNvPr>
          <p:cNvPicPr>
            <a:picLocks noChangeAspect="1"/>
          </p:cNvPicPr>
          <p:nvPr/>
        </p:nvPicPr>
        <p:blipFill>
          <a:blip r:embed="rId2"/>
          <a:stretch>
            <a:fillRect/>
          </a:stretch>
        </p:blipFill>
        <p:spPr>
          <a:xfrm>
            <a:off x="6986939" y="3390135"/>
            <a:ext cx="2157061" cy="1753365"/>
          </a:xfrm>
          <a:prstGeom prst="rect">
            <a:avLst/>
          </a:prstGeom>
        </p:spPr>
      </p:pic>
      <p:sp>
        <p:nvSpPr>
          <p:cNvPr id="3" name="Google Shape;85;p22">
            <a:extLst>
              <a:ext uri="{FF2B5EF4-FFF2-40B4-BE49-F238E27FC236}">
                <a16:creationId xmlns:a16="http://schemas.microsoft.com/office/drawing/2014/main" id="{10BDB644-CBAC-679F-0C95-962FED9621AC}"/>
              </a:ext>
            </a:extLst>
          </p:cNvPr>
          <p:cNvSpPr txBox="1">
            <a:spLocks/>
          </p:cNvSpPr>
          <p:nvPr/>
        </p:nvSpPr>
        <p:spPr>
          <a:xfrm>
            <a:off x="0" y="0"/>
            <a:ext cx="5674800" cy="463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a:buClr>
                <a:schemeClr val="dk1"/>
              </a:buClr>
              <a:buSzPts val="2800"/>
              <a:buNone/>
              <a:defRPr sz="2000" b="1">
                <a:solidFill>
                  <a:srgbClr val="2E318E"/>
                </a:solidFill>
                <a:latin typeface="Open Sans Semibold"/>
                <a:ea typeface="Open Sans Semibold"/>
                <a:cs typeface="Open Sans Semibold"/>
                <a:sym typeface="Montserrat"/>
              </a:defRPr>
            </a:lvl1pPr>
            <a:lvl2pPr>
              <a:buClr>
                <a:schemeClr val="dk1"/>
              </a:buClr>
              <a:buSzPts val="2800"/>
              <a:buNone/>
              <a:defRPr b="1">
                <a:solidFill>
                  <a:srgbClr val="2E318E"/>
                </a:solidFill>
                <a:latin typeface="Montserrat"/>
                <a:ea typeface="Montserrat"/>
                <a:cs typeface="Montserrat"/>
                <a:sym typeface="Montserrat"/>
              </a:defRPr>
            </a:lvl2pPr>
            <a:lvl3pPr>
              <a:buClr>
                <a:schemeClr val="dk1"/>
              </a:buClr>
              <a:buSzPts val="2800"/>
              <a:buNone/>
              <a:defRPr b="1">
                <a:solidFill>
                  <a:srgbClr val="2E318E"/>
                </a:solidFill>
                <a:latin typeface="Montserrat"/>
                <a:ea typeface="Montserrat"/>
                <a:cs typeface="Montserrat"/>
                <a:sym typeface="Montserrat"/>
              </a:defRPr>
            </a:lvl3pPr>
            <a:lvl4pPr>
              <a:buClr>
                <a:schemeClr val="dk1"/>
              </a:buClr>
              <a:buSzPts val="2800"/>
              <a:buNone/>
              <a:defRPr b="1">
                <a:solidFill>
                  <a:srgbClr val="2E318E"/>
                </a:solidFill>
                <a:latin typeface="Montserrat"/>
                <a:ea typeface="Montserrat"/>
                <a:cs typeface="Montserrat"/>
                <a:sym typeface="Montserrat"/>
              </a:defRPr>
            </a:lvl4pPr>
            <a:lvl5pPr>
              <a:buClr>
                <a:schemeClr val="dk1"/>
              </a:buClr>
              <a:buSzPts val="2800"/>
              <a:buNone/>
              <a:defRPr b="1">
                <a:solidFill>
                  <a:srgbClr val="2E318E"/>
                </a:solidFill>
                <a:latin typeface="Montserrat"/>
                <a:ea typeface="Montserrat"/>
                <a:cs typeface="Montserrat"/>
                <a:sym typeface="Montserrat"/>
              </a:defRPr>
            </a:lvl5pPr>
            <a:lvl6pPr>
              <a:buClr>
                <a:schemeClr val="dk1"/>
              </a:buClr>
              <a:buSzPts val="2800"/>
              <a:buNone/>
              <a:defRPr b="1">
                <a:solidFill>
                  <a:srgbClr val="2E318E"/>
                </a:solidFill>
                <a:latin typeface="Montserrat"/>
                <a:ea typeface="Montserrat"/>
                <a:cs typeface="Montserrat"/>
                <a:sym typeface="Montserrat"/>
              </a:defRPr>
            </a:lvl6pPr>
            <a:lvl7pPr>
              <a:buClr>
                <a:schemeClr val="dk1"/>
              </a:buClr>
              <a:buSzPts val="2800"/>
              <a:buNone/>
              <a:defRPr b="1">
                <a:solidFill>
                  <a:srgbClr val="2E318E"/>
                </a:solidFill>
                <a:latin typeface="Montserrat"/>
                <a:ea typeface="Montserrat"/>
                <a:cs typeface="Montserrat"/>
                <a:sym typeface="Montserrat"/>
              </a:defRPr>
            </a:lvl7pPr>
            <a:lvl8pPr>
              <a:buClr>
                <a:schemeClr val="dk1"/>
              </a:buClr>
              <a:buSzPts val="2800"/>
              <a:buNone/>
              <a:defRPr b="1">
                <a:solidFill>
                  <a:srgbClr val="2E318E"/>
                </a:solidFill>
                <a:latin typeface="Montserrat"/>
                <a:ea typeface="Montserrat"/>
                <a:cs typeface="Montserrat"/>
                <a:sym typeface="Montserrat"/>
              </a:defRPr>
            </a:lvl8pPr>
            <a:lvl9pPr>
              <a:buClr>
                <a:schemeClr val="dk1"/>
              </a:buClr>
              <a:buSzPts val="2800"/>
              <a:buNone/>
              <a:defRPr b="1">
                <a:solidFill>
                  <a:srgbClr val="2E318E"/>
                </a:solidFill>
                <a:latin typeface="Montserrat"/>
                <a:ea typeface="Montserrat"/>
                <a:cs typeface="Montserrat"/>
                <a:sym typeface="Montserrat"/>
              </a:defRPr>
            </a:lvl9pPr>
          </a:lstStyle>
          <a:p>
            <a:r>
              <a:rPr lang="en-US"/>
              <a:t>Pop Quiz</a:t>
            </a:r>
          </a:p>
        </p:txBody>
      </p:sp>
      <p:sp>
        <p:nvSpPr>
          <p:cNvPr id="4" name="Google Shape;26;g15e7eeb833a_0_52">
            <a:extLst>
              <a:ext uri="{FF2B5EF4-FFF2-40B4-BE49-F238E27FC236}">
                <a16:creationId xmlns:a16="http://schemas.microsoft.com/office/drawing/2014/main" id="{670FBCE8-D3AB-6110-C174-6473232174C7}"/>
              </a:ext>
            </a:extLst>
          </p:cNvPr>
          <p:cNvSpPr/>
          <p:nvPr/>
        </p:nvSpPr>
        <p:spPr>
          <a:xfrm>
            <a:off x="1374522" y="904120"/>
            <a:ext cx="6430923" cy="846166"/>
          </a:xfrm>
          <a:prstGeom prst="roundRect">
            <a:avLst>
              <a:gd name="adj" fmla="val 16667"/>
            </a:avLst>
          </a:prstGeom>
          <a:solidFill>
            <a:schemeClr val="accent5">
              <a:lumMod val="20000"/>
              <a:lumOff val="80000"/>
            </a:schemeClr>
          </a:solidFill>
          <a:ln>
            <a:noFill/>
          </a:ln>
        </p:spPr>
        <p:txBody>
          <a:bodyPr spcFirstLastPara="1" wrap="square" lIns="274300" tIns="182875" rIns="182875" bIns="182875" anchor="ctr" anchorCtr="0">
            <a:noAutofit/>
          </a:bodyPr>
          <a:lstStyle/>
          <a:p>
            <a:r>
              <a:rPr lang="en-US">
                <a:solidFill>
                  <a:schemeClr val="tx1"/>
                </a:solidFill>
                <a:latin typeface="Open Sans"/>
                <a:ea typeface="Open Sans"/>
                <a:cs typeface="Open Sans"/>
                <a:sym typeface="Open Sans"/>
              </a:rPr>
              <a:t>Q.  </a:t>
            </a:r>
            <a:r>
              <a:rPr lang="en-IN">
                <a:solidFill>
                  <a:schemeClr val="tx1"/>
                </a:solidFill>
                <a:latin typeface="Open Sans"/>
                <a:ea typeface="Open Sans"/>
                <a:cs typeface="Open Sans"/>
                <a:sym typeface="Open Sans"/>
              </a:rPr>
              <a:t>Is it possible to pinpoint exactly which version introduced a bug in the project using a Version Control System?</a:t>
            </a:r>
            <a:endParaRPr lang="en-US">
              <a:solidFill>
                <a:schemeClr val="tx1"/>
              </a:solidFill>
              <a:latin typeface="Open Sans"/>
              <a:ea typeface="Open Sans"/>
              <a:cs typeface="Open Sans"/>
            </a:endParaRPr>
          </a:p>
        </p:txBody>
      </p:sp>
      <p:sp>
        <p:nvSpPr>
          <p:cNvPr id="5" name="TextBox 4">
            <a:extLst>
              <a:ext uri="{FF2B5EF4-FFF2-40B4-BE49-F238E27FC236}">
                <a16:creationId xmlns:a16="http://schemas.microsoft.com/office/drawing/2014/main" id="{1FBDF7DB-6337-69D9-C39C-D2D7670B7553}"/>
              </a:ext>
            </a:extLst>
          </p:cNvPr>
          <p:cNvSpPr txBox="1"/>
          <p:nvPr/>
        </p:nvSpPr>
        <p:spPr>
          <a:xfrm>
            <a:off x="1750064" y="2030909"/>
            <a:ext cx="4572000" cy="892745"/>
          </a:xfrm>
          <a:prstGeom prst="rect">
            <a:avLst/>
          </a:prstGeom>
          <a:noFill/>
        </p:spPr>
        <p:txBody>
          <a:bodyPr wrap="square" lIns="91440" tIns="45720" rIns="91440" bIns="45720" anchor="t">
            <a:spAutoFit/>
          </a:bodyPr>
          <a:lstStyle/>
          <a:p>
            <a:pPr marL="342900" indent="-342900">
              <a:lnSpc>
                <a:spcPct val="200000"/>
              </a:lnSpc>
              <a:buFont typeface="+mj-lt"/>
              <a:buAutoNum type="alphaLcPeriod"/>
            </a:pPr>
            <a:r>
              <a:rPr lang="en-US">
                <a:solidFill>
                  <a:schemeClr val="tx1"/>
                </a:solidFill>
                <a:latin typeface="Open Sans"/>
                <a:ea typeface="Open Sans"/>
                <a:cs typeface="Open Sans"/>
              </a:rPr>
              <a:t> </a:t>
            </a:r>
            <a:r>
              <a:rPr lang="en-IN" b="1">
                <a:solidFill>
                  <a:schemeClr val="tx1"/>
                </a:solidFill>
                <a:latin typeface="Open Sans"/>
                <a:ea typeface="Open Sans"/>
                <a:cs typeface="Open Sans"/>
              </a:rPr>
              <a:t>Yes</a:t>
            </a:r>
            <a:endParaRPr lang="en-US" b="1">
              <a:solidFill>
                <a:schemeClr val="tx1"/>
              </a:solidFill>
              <a:latin typeface="Open Sans"/>
              <a:ea typeface="Open Sans"/>
              <a:cs typeface="Open Sans"/>
            </a:endParaRPr>
          </a:p>
          <a:p>
            <a:pPr marL="342900" indent="-342900">
              <a:lnSpc>
                <a:spcPct val="200000"/>
              </a:lnSpc>
              <a:buFont typeface="+mj-lt"/>
              <a:buAutoNum type="alphaLcPeriod"/>
            </a:pPr>
            <a:r>
              <a:rPr lang="en-US">
                <a:solidFill>
                  <a:schemeClr val="tx1"/>
                </a:solidFill>
                <a:latin typeface="Open Sans"/>
                <a:ea typeface="Open Sans"/>
                <a:cs typeface="Open Sans"/>
              </a:rPr>
              <a:t> </a:t>
            </a:r>
            <a:r>
              <a:rPr lang="en-IN">
                <a:solidFill>
                  <a:schemeClr val="tx1"/>
                </a:solidFill>
                <a:latin typeface="Open Sans"/>
                <a:ea typeface="Open Sans"/>
                <a:cs typeface="Open Sans"/>
              </a:rPr>
              <a:t>No</a:t>
            </a:r>
            <a:endParaRPr lang="en-US">
              <a:solidFill>
                <a:schemeClr val="tx1"/>
              </a:solidFill>
              <a:latin typeface="Open Sans"/>
              <a:ea typeface="Open Sans"/>
              <a:cs typeface="Open Sans"/>
            </a:endParaRPr>
          </a:p>
        </p:txBody>
      </p:sp>
      <p:sp>
        <p:nvSpPr>
          <p:cNvPr id="7" name="Rectangle 6">
            <a:extLst>
              <a:ext uri="{FF2B5EF4-FFF2-40B4-BE49-F238E27FC236}">
                <a16:creationId xmlns:a16="http://schemas.microsoft.com/office/drawing/2014/main" id="{FC457DB1-B24F-CBCE-655B-5B79F41420A1}"/>
              </a:ext>
            </a:extLst>
          </p:cNvPr>
          <p:cNvSpPr/>
          <p:nvPr/>
        </p:nvSpPr>
        <p:spPr>
          <a:xfrm>
            <a:off x="1658861" y="2174916"/>
            <a:ext cx="93439" cy="33401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455139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14" name="Google Shape;85;p22">
            <a:extLst>
              <a:ext uri="{FF2B5EF4-FFF2-40B4-BE49-F238E27FC236}">
                <a16:creationId xmlns:a16="http://schemas.microsoft.com/office/drawing/2014/main" id="{AA076F21-18E6-D733-4006-B72DF6541716}"/>
              </a:ext>
            </a:extLst>
          </p:cNvPr>
          <p:cNvSpPr txBox="1">
            <a:spLocks noGrp="1"/>
          </p:cNvSpPr>
          <p:nvPr/>
        </p:nvSpPr>
        <p:spPr>
          <a:xfrm>
            <a:off x="0" y="0"/>
            <a:ext cx="5674800" cy="463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1400" b="1" i="0" u="none" strike="noStrike" cap="none">
                <a:solidFill>
                  <a:srgbClr val="2E318E"/>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Arial"/>
              <a:buNone/>
              <a:defRPr sz="1400" b="1" i="0" u="none" strike="noStrike" cap="none">
                <a:solidFill>
                  <a:srgbClr val="2E318E"/>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Arial"/>
              <a:buNone/>
              <a:defRPr sz="1400" b="1" i="0" u="none" strike="noStrike" cap="none">
                <a:solidFill>
                  <a:srgbClr val="2E318E"/>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Arial"/>
              <a:buNone/>
              <a:defRPr sz="1400" b="1" i="0" u="none" strike="noStrike" cap="none">
                <a:solidFill>
                  <a:srgbClr val="2E318E"/>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Arial"/>
              <a:buNone/>
              <a:defRPr sz="1400" b="1" i="0" u="none" strike="noStrike" cap="none">
                <a:solidFill>
                  <a:srgbClr val="2E318E"/>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Arial"/>
              <a:buNone/>
              <a:defRPr sz="1400" b="1" i="0" u="none" strike="noStrike" cap="none">
                <a:solidFill>
                  <a:srgbClr val="2E318E"/>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Arial"/>
              <a:buNone/>
              <a:defRPr sz="1400" b="1" i="0" u="none" strike="noStrike" cap="none">
                <a:solidFill>
                  <a:srgbClr val="2E318E"/>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Arial"/>
              <a:buNone/>
              <a:defRPr sz="1400" b="1" i="0" u="none" strike="noStrike" cap="none">
                <a:solidFill>
                  <a:srgbClr val="2E318E"/>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Arial"/>
              <a:buNone/>
              <a:defRPr sz="1400" b="1" i="0" u="none" strike="noStrike" cap="none">
                <a:solidFill>
                  <a:srgbClr val="2E318E"/>
                </a:solidFill>
                <a:latin typeface="Montserrat"/>
                <a:ea typeface="Montserrat"/>
                <a:cs typeface="Montserrat"/>
                <a:sym typeface="Montserrat"/>
              </a:defRPr>
            </a:lvl9pPr>
          </a:lstStyle>
          <a:p>
            <a:r>
              <a:rPr lang="en-IN" sz="2000">
                <a:latin typeface="Open Sans Semibold"/>
                <a:ea typeface="Open Sans Semibold"/>
                <a:cs typeface="Open Sans Semibold"/>
              </a:rPr>
              <a:t>What is a Git? </a:t>
            </a:r>
            <a:endParaRPr lang="en-IN" sz="2000">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26" name="TextBox 3">
            <a:extLst>
              <a:ext uri="{FF2B5EF4-FFF2-40B4-BE49-F238E27FC236}">
                <a16:creationId xmlns:a16="http://schemas.microsoft.com/office/drawing/2014/main" id="{261EB027-4E6B-BC93-C879-BFD7EB9DF777}"/>
              </a:ext>
            </a:extLst>
          </p:cNvPr>
          <p:cNvSpPr txBox="1"/>
          <p:nvPr/>
        </p:nvSpPr>
        <p:spPr>
          <a:xfrm>
            <a:off x="366351" y="971305"/>
            <a:ext cx="8402066" cy="3539430"/>
          </a:xfrm>
          <a:prstGeom prst="rect">
            <a:avLst/>
          </a:prstGeom>
          <a:noFill/>
        </p:spPr>
        <p:txBody>
          <a:bodyPr wrap="square" lIns="91440" tIns="45720" rIns="91440" bIns="45720" rtlCol="0" anchor="t">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lgn="just">
              <a:buChar char="•"/>
            </a:pPr>
            <a:r>
              <a:rPr lang="en-US">
                <a:latin typeface="Open Sans" panose="020B0606030504020204" pitchFamily="34" charset="0"/>
                <a:ea typeface="Open Sans" panose="020B0606030504020204" pitchFamily="34" charset="0"/>
                <a:cs typeface="Open Sans" panose="020B0606030504020204" pitchFamily="34" charset="0"/>
              </a:rPr>
              <a:t>It is a version control system.</a:t>
            </a:r>
          </a:p>
          <a:p>
            <a:pPr marL="285750" indent="-285750" algn="just">
              <a:buChar char="•"/>
            </a:pPr>
            <a:endParaRPr lang="en-US">
              <a:latin typeface="Open Sans" panose="020B0606030504020204" pitchFamily="34" charset="0"/>
              <a:ea typeface="Open Sans" panose="020B0606030504020204" pitchFamily="34" charset="0"/>
              <a:cs typeface="Open Sans" panose="020B0606030504020204" pitchFamily="34" charset="0"/>
            </a:endParaRPr>
          </a:p>
          <a:p>
            <a:pPr marL="285750" indent="-285750" algn="just">
              <a:buChar char="•"/>
            </a:pPr>
            <a:r>
              <a:rPr lang="en-US">
                <a:latin typeface="Open Sans" panose="020B0606030504020204" pitchFamily="34" charset="0"/>
                <a:ea typeface="Open Sans" panose="020B0606030504020204" pitchFamily="34" charset="0"/>
                <a:cs typeface="Open Sans" panose="020B0606030504020204" pitchFamily="34" charset="0"/>
              </a:rPr>
              <a:t>It </a:t>
            </a:r>
            <a:r>
              <a:rPr lang="en-US" b="1">
                <a:latin typeface="Open Sans" panose="020B0606030504020204" pitchFamily="34" charset="0"/>
                <a:ea typeface="Open Sans" panose="020B0606030504020204" pitchFamily="34" charset="0"/>
                <a:cs typeface="Open Sans" panose="020B0606030504020204" pitchFamily="34" charset="0"/>
              </a:rPr>
              <a:t>tracks changes</a:t>
            </a:r>
            <a:r>
              <a:rPr lang="en-US">
                <a:latin typeface="Open Sans" panose="020B0606030504020204" pitchFamily="34" charset="0"/>
                <a:ea typeface="Open Sans" panose="020B0606030504020204" pitchFamily="34" charset="0"/>
                <a:cs typeface="Open Sans" panose="020B0606030504020204" pitchFamily="34" charset="0"/>
              </a:rPr>
              <a:t> made to any kind of file, including source code and other assets.</a:t>
            </a:r>
          </a:p>
          <a:p>
            <a:pPr marL="285750" indent="-285750" algn="just">
              <a:buChar char="•"/>
            </a:pPr>
            <a:endParaRPr lang="en-US">
              <a:latin typeface="Open Sans" panose="020B0606030504020204" pitchFamily="34" charset="0"/>
              <a:ea typeface="Open Sans" panose="020B0606030504020204" pitchFamily="34" charset="0"/>
              <a:cs typeface="Open Sans" panose="020B0606030504020204" pitchFamily="34" charset="0"/>
            </a:endParaRPr>
          </a:p>
          <a:p>
            <a:pPr marL="285750" indent="-285750" algn="just">
              <a:buChar char="•"/>
            </a:pPr>
            <a:r>
              <a:rPr lang="en-US">
                <a:latin typeface="Open Sans"/>
                <a:ea typeface="Open Sans"/>
                <a:cs typeface="Open Sans"/>
              </a:rPr>
              <a:t>It enables us to </a:t>
            </a:r>
            <a:r>
              <a:rPr lang="en-US" b="1">
                <a:latin typeface="Open Sans"/>
                <a:ea typeface="Open Sans"/>
                <a:cs typeface="Open Sans"/>
              </a:rPr>
              <a:t>revert or revoke changes</a:t>
            </a:r>
            <a:r>
              <a:rPr lang="en-US">
                <a:latin typeface="Open Sans"/>
                <a:ea typeface="Open Sans"/>
                <a:cs typeface="Open Sans"/>
              </a:rPr>
              <a:t> done to a single file or a set of files, even after we modify them.</a:t>
            </a:r>
          </a:p>
          <a:p>
            <a:pPr marL="285750" indent="-285750" algn="just">
              <a:buChar char="•"/>
            </a:pPr>
            <a:endParaRPr lang="en-US">
              <a:latin typeface="Open Sans" panose="020B0606030504020204" pitchFamily="34" charset="0"/>
              <a:ea typeface="Open Sans" panose="020B0606030504020204" pitchFamily="34" charset="0"/>
              <a:cs typeface="Open Sans" panose="020B0606030504020204" pitchFamily="34" charset="0"/>
            </a:endParaRPr>
          </a:p>
          <a:p>
            <a:pPr marL="285750" indent="-285750" algn="just">
              <a:buChar char="•"/>
            </a:pPr>
            <a:r>
              <a:rPr lang="en-US">
                <a:latin typeface="Open Sans" panose="020B0606030504020204" pitchFamily="34" charset="0"/>
                <a:ea typeface="Open Sans" panose="020B0606030504020204" pitchFamily="34" charset="0"/>
                <a:cs typeface="Open Sans" panose="020B0606030504020204" pitchFamily="34" charset="0"/>
              </a:rPr>
              <a:t>It can </a:t>
            </a:r>
            <a:r>
              <a:rPr lang="en-US" b="1">
                <a:latin typeface="Open Sans" panose="020B0606030504020204" pitchFamily="34" charset="0"/>
                <a:ea typeface="Open Sans" panose="020B0606030504020204" pitchFamily="34" charset="0"/>
                <a:cs typeface="Open Sans" panose="020B0606030504020204" pitchFamily="34" charset="0"/>
              </a:rPr>
              <a:t>compare the changes </a:t>
            </a:r>
            <a:r>
              <a:rPr lang="en-US">
                <a:latin typeface="Open Sans" panose="020B0606030504020204" pitchFamily="34" charset="0"/>
                <a:ea typeface="Open Sans" panose="020B0606030504020204" pitchFamily="34" charset="0"/>
                <a:cs typeface="Open Sans" panose="020B0606030504020204" pitchFamily="34" charset="0"/>
              </a:rPr>
              <a:t>made to files between different versions.</a:t>
            </a:r>
          </a:p>
          <a:p>
            <a:pPr marL="285750" indent="-285750" algn="just">
              <a:buChar char="•"/>
            </a:pPr>
            <a:endParaRPr lang="en-US">
              <a:latin typeface="Open Sans" panose="020B0606030504020204" pitchFamily="34" charset="0"/>
              <a:ea typeface="Open Sans" panose="020B0606030504020204" pitchFamily="34" charset="0"/>
              <a:cs typeface="Open Sans" panose="020B0606030504020204" pitchFamily="34" charset="0"/>
            </a:endParaRPr>
          </a:p>
          <a:p>
            <a:pPr marL="285750" indent="-285750" algn="just">
              <a:buChar char="•"/>
            </a:pPr>
            <a:r>
              <a:rPr lang="en-US">
                <a:latin typeface="Open Sans" panose="020B0606030504020204" pitchFamily="34" charset="0"/>
                <a:ea typeface="Open Sans" panose="020B0606030504020204" pitchFamily="34" charset="0"/>
                <a:cs typeface="Open Sans" panose="020B0606030504020204" pitchFamily="34" charset="0"/>
              </a:rPr>
              <a:t>A mature and actively maintained open-source project.</a:t>
            </a:r>
          </a:p>
          <a:p>
            <a:pPr marL="285750" indent="-285750" algn="just">
              <a:buChar char="•"/>
            </a:pPr>
            <a:endParaRPr lang="en-US">
              <a:latin typeface="Open Sans" panose="020B0606030504020204" pitchFamily="34" charset="0"/>
              <a:ea typeface="Open Sans" panose="020B0606030504020204" pitchFamily="34" charset="0"/>
              <a:cs typeface="Open Sans" panose="020B0606030504020204" pitchFamily="34" charset="0"/>
            </a:endParaRPr>
          </a:p>
          <a:p>
            <a:pPr marL="285750" indent="-285750" algn="just">
              <a:buChar char="•"/>
            </a:pPr>
            <a:r>
              <a:rPr lang="en-US">
                <a:latin typeface="Open Sans" panose="020B0606030504020204" pitchFamily="34" charset="0"/>
                <a:ea typeface="Open Sans" panose="020B0606030504020204" pitchFamily="34" charset="0"/>
                <a:cs typeface="Open Sans" panose="020B0606030504020204" pitchFamily="34" charset="0"/>
              </a:rPr>
              <a:t>It was created by Linus Torvalds in 2005.</a:t>
            </a:r>
          </a:p>
          <a:p>
            <a:pPr marL="285750" indent="-285750" algn="just">
              <a:buChar char="•"/>
            </a:pPr>
            <a:endParaRPr lang="en-US">
              <a:latin typeface="Open Sans" panose="020B0606030504020204" pitchFamily="34" charset="0"/>
              <a:ea typeface="Open Sans" panose="020B0606030504020204" pitchFamily="34" charset="0"/>
              <a:cs typeface="Open Sans" panose="020B0606030504020204" pitchFamily="34" charset="0"/>
            </a:endParaRPr>
          </a:p>
          <a:p>
            <a:pPr marL="285750" indent="-285750" algn="just">
              <a:buChar char="•"/>
            </a:pPr>
            <a:r>
              <a:rPr lang="en-US">
                <a:latin typeface="Open Sans" panose="020B0606030504020204" pitchFamily="34" charset="0"/>
                <a:ea typeface="Open Sans" panose="020B0606030504020204" pitchFamily="34" charset="0"/>
                <a:cs typeface="Open Sans" panose="020B0606030504020204" pitchFamily="34" charset="0"/>
              </a:rPr>
              <a:t>It is released under GPL’s open-source license. </a:t>
            </a:r>
          </a:p>
          <a:p>
            <a:pPr marL="285750" indent="-285750" algn="just">
              <a:buChar char="•"/>
            </a:pPr>
            <a:endParaRPr lang="en-US">
              <a:latin typeface="Open Sans" panose="020B0606030504020204" pitchFamily="34" charset="0"/>
              <a:ea typeface="Open Sans" panose="020B0606030504020204" pitchFamily="34" charset="0"/>
              <a:cs typeface="Open Sans" panose="020B0606030504020204" pitchFamily="34" charset="0"/>
            </a:endParaRPr>
          </a:p>
          <a:p>
            <a:pPr marL="285750" indent="-285750" algn="just">
              <a:buChar char="•"/>
            </a:pPr>
            <a:r>
              <a:rPr lang="en-US">
                <a:latin typeface="Open Sans" panose="020B0606030504020204" pitchFamily="34" charset="0"/>
                <a:ea typeface="Open Sans" panose="020B0606030504020204" pitchFamily="34" charset="0"/>
                <a:cs typeface="Open Sans" panose="020B0606030504020204" pitchFamily="34" charset="0"/>
              </a:rPr>
              <a:t>It is free to download and use.</a:t>
            </a:r>
          </a:p>
        </p:txBody>
      </p:sp>
      <p:pic>
        <p:nvPicPr>
          <p:cNvPr id="28" name="Picture 27" descr="A picture containing graphical user interface&#10;&#10;Description automatically generated">
            <a:extLst>
              <a:ext uri="{FF2B5EF4-FFF2-40B4-BE49-F238E27FC236}">
                <a16:creationId xmlns:a16="http://schemas.microsoft.com/office/drawing/2014/main" id="{C238C6E0-6E95-FFC2-D528-F222BB48CCFD}"/>
              </a:ext>
            </a:extLst>
          </p:cNvPr>
          <p:cNvPicPr>
            <a:picLocks noChangeAspect="1"/>
          </p:cNvPicPr>
          <p:nvPr/>
        </p:nvPicPr>
        <p:blipFill>
          <a:blip r:embed="rId3"/>
          <a:stretch>
            <a:fillRect/>
          </a:stretch>
        </p:blipFill>
        <p:spPr>
          <a:xfrm>
            <a:off x="5745193" y="3042933"/>
            <a:ext cx="3034341" cy="183965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509021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6">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6">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6">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6">
                                            <p:txEl>
                                              <p:pRg st="12" end="1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6">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2" name="Google Shape;85;p22">
            <a:extLst>
              <a:ext uri="{FF2B5EF4-FFF2-40B4-BE49-F238E27FC236}">
                <a16:creationId xmlns:a16="http://schemas.microsoft.com/office/drawing/2014/main" id="{B540606C-168E-5CE9-D0AA-4AE734129368}"/>
              </a:ext>
            </a:extLst>
          </p:cNvPr>
          <p:cNvSpPr txBox="1">
            <a:spLocks noGrp="1"/>
          </p:cNvSpPr>
          <p:nvPr/>
        </p:nvSpPr>
        <p:spPr>
          <a:xfrm>
            <a:off x="0" y="0"/>
            <a:ext cx="5674800" cy="463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1400" b="1" i="0" u="none" strike="noStrike" cap="none">
                <a:solidFill>
                  <a:srgbClr val="2E318E"/>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Arial"/>
              <a:buNone/>
              <a:defRPr sz="1400" b="1" i="0" u="none" strike="noStrike" cap="none">
                <a:solidFill>
                  <a:srgbClr val="2E318E"/>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Arial"/>
              <a:buNone/>
              <a:defRPr sz="1400" b="1" i="0" u="none" strike="noStrike" cap="none">
                <a:solidFill>
                  <a:srgbClr val="2E318E"/>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Arial"/>
              <a:buNone/>
              <a:defRPr sz="1400" b="1" i="0" u="none" strike="noStrike" cap="none">
                <a:solidFill>
                  <a:srgbClr val="2E318E"/>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Arial"/>
              <a:buNone/>
              <a:defRPr sz="1400" b="1" i="0" u="none" strike="noStrike" cap="none">
                <a:solidFill>
                  <a:srgbClr val="2E318E"/>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Arial"/>
              <a:buNone/>
              <a:defRPr sz="1400" b="1" i="0" u="none" strike="noStrike" cap="none">
                <a:solidFill>
                  <a:srgbClr val="2E318E"/>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Arial"/>
              <a:buNone/>
              <a:defRPr sz="1400" b="1" i="0" u="none" strike="noStrike" cap="none">
                <a:solidFill>
                  <a:srgbClr val="2E318E"/>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Arial"/>
              <a:buNone/>
              <a:defRPr sz="1400" b="1" i="0" u="none" strike="noStrike" cap="none">
                <a:solidFill>
                  <a:srgbClr val="2E318E"/>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Arial"/>
              <a:buNone/>
              <a:defRPr sz="1400" b="1" i="0" u="none" strike="noStrike" cap="none">
                <a:solidFill>
                  <a:srgbClr val="2E318E"/>
                </a:solidFill>
                <a:latin typeface="Montserrat"/>
                <a:ea typeface="Montserrat"/>
                <a:cs typeface="Montserrat"/>
                <a:sym typeface="Montserrat"/>
              </a:defRPr>
            </a:lvl9pPr>
          </a:lstStyle>
          <a:p>
            <a:r>
              <a:rPr lang="en-IN" sz="2000">
                <a:latin typeface="Open Sans Semibold"/>
                <a:ea typeface="Open Sans Semibold"/>
                <a:cs typeface="Open Sans Semibold"/>
              </a:rPr>
              <a:t>What is a Git? </a:t>
            </a:r>
            <a:endParaRPr lang="en-IN" sz="2000">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4" name="TextBox 3">
            <a:extLst>
              <a:ext uri="{FF2B5EF4-FFF2-40B4-BE49-F238E27FC236}">
                <a16:creationId xmlns:a16="http://schemas.microsoft.com/office/drawing/2014/main" id="{89E08197-822E-6CEF-F863-4CB21702285C}"/>
              </a:ext>
            </a:extLst>
          </p:cNvPr>
          <p:cNvSpPr txBox="1"/>
          <p:nvPr/>
        </p:nvSpPr>
        <p:spPr>
          <a:xfrm>
            <a:off x="342901" y="909756"/>
            <a:ext cx="8698230" cy="3323987"/>
          </a:xfrm>
          <a:prstGeom prst="rect">
            <a:avLst/>
          </a:prstGeom>
          <a:noFill/>
        </p:spPr>
        <p:txBody>
          <a:bodyPr wrap="square" lIns="91440" tIns="45720" rIns="91440" bIns="45720" rtlCol="0" anchor="t">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lgn="just">
              <a:buFont typeface="Arial,Sans-Serif"/>
              <a:buChar char="•"/>
            </a:pPr>
            <a:r>
              <a:rPr lang="en-US">
                <a:latin typeface="Open Sans" pitchFamily="2" charset="0"/>
                <a:ea typeface="Open Sans" pitchFamily="2" charset="0"/>
                <a:cs typeface="Open Sans" pitchFamily="2" charset="0"/>
              </a:rPr>
              <a:t>It has a </a:t>
            </a:r>
            <a:r>
              <a:rPr lang="en-US" b="1">
                <a:latin typeface="Open Sans" pitchFamily="2" charset="0"/>
                <a:ea typeface="Open Sans" pitchFamily="2" charset="0"/>
                <a:cs typeface="Open Sans" pitchFamily="2" charset="0"/>
              </a:rPr>
              <a:t>distributed architecture</a:t>
            </a:r>
            <a:r>
              <a:rPr lang="en-US">
                <a:latin typeface="Open Sans" pitchFamily="2" charset="0"/>
                <a:ea typeface="Open Sans" pitchFamily="2" charset="0"/>
                <a:cs typeface="Open Sans" pitchFamily="2" charset="0"/>
              </a:rPr>
              <a:t>. Anyone can request the latest version of the work from this server and, if required, push the latest changes back to the server.</a:t>
            </a:r>
          </a:p>
          <a:p>
            <a:pPr marL="285750" indent="-285750" algn="just">
              <a:buFont typeface="Arial,Sans-Serif"/>
              <a:buChar char="•"/>
            </a:pPr>
            <a:endParaRPr lang="en-US">
              <a:latin typeface="Open Sans" pitchFamily="2" charset="0"/>
              <a:ea typeface="Open Sans" pitchFamily="2" charset="0"/>
              <a:cs typeface="Open Sans" pitchFamily="2" charset="0"/>
            </a:endParaRPr>
          </a:p>
          <a:p>
            <a:pPr marL="285750" indent="-285750" algn="just">
              <a:buFont typeface="Arial,Sans-Serif"/>
              <a:buChar char="•"/>
            </a:pPr>
            <a:r>
              <a:rPr lang="en-US">
                <a:latin typeface="Open Sans" pitchFamily="2" charset="0"/>
                <a:ea typeface="Open Sans" pitchFamily="2" charset="0"/>
                <a:cs typeface="Open Sans" pitchFamily="2" charset="0"/>
              </a:rPr>
              <a:t>It is fast and small.</a:t>
            </a:r>
          </a:p>
          <a:p>
            <a:pPr marL="285750" indent="-285750" algn="just">
              <a:buFont typeface="Arial,Sans-Serif"/>
              <a:buChar char="•"/>
            </a:pPr>
            <a:endParaRPr lang="en-US">
              <a:latin typeface="Open Sans" pitchFamily="2" charset="0"/>
              <a:ea typeface="Open Sans" pitchFamily="2" charset="0"/>
              <a:cs typeface="Open Sans" pitchFamily="2" charset="0"/>
            </a:endParaRPr>
          </a:p>
          <a:p>
            <a:pPr marL="285750" indent="-285750" algn="just">
              <a:buFont typeface="Arial,Sans-Serif"/>
              <a:buChar char="•"/>
            </a:pPr>
            <a:r>
              <a:rPr lang="en-US">
                <a:latin typeface="Open Sans" pitchFamily="2" charset="0"/>
                <a:ea typeface="Open Sans" pitchFamily="2" charset="0"/>
                <a:cs typeface="Open Sans" pitchFamily="2" charset="0"/>
              </a:rPr>
              <a:t>It </a:t>
            </a:r>
            <a:r>
              <a:rPr lang="en-US" b="1">
                <a:latin typeface="Open Sans" pitchFamily="2" charset="0"/>
                <a:ea typeface="Open Sans" pitchFamily="2" charset="0"/>
                <a:cs typeface="Open Sans" pitchFamily="2" charset="0"/>
              </a:rPr>
              <a:t>does not rely on</a:t>
            </a:r>
            <a:r>
              <a:rPr lang="en-US">
                <a:latin typeface="Open Sans" pitchFamily="2" charset="0"/>
                <a:ea typeface="Open Sans" pitchFamily="2" charset="0"/>
                <a:cs typeface="Open Sans" pitchFamily="2" charset="0"/>
              </a:rPr>
              <a:t> the </a:t>
            </a:r>
            <a:r>
              <a:rPr lang="en-US" b="1">
                <a:latin typeface="Open Sans" pitchFamily="2" charset="0"/>
                <a:ea typeface="Open Sans" pitchFamily="2" charset="0"/>
                <a:cs typeface="Open Sans" pitchFamily="2" charset="0"/>
              </a:rPr>
              <a:t>central server</a:t>
            </a:r>
            <a:r>
              <a:rPr lang="en-US">
                <a:latin typeface="Open Sans" pitchFamily="2" charset="0"/>
                <a:ea typeface="Open Sans" pitchFamily="2" charset="0"/>
                <a:cs typeface="Open Sans" pitchFamily="2" charset="0"/>
              </a:rPr>
              <a:t>.</a:t>
            </a:r>
          </a:p>
          <a:p>
            <a:pPr marL="285750" indent="-285750" algn="just">
              <a:buFont typeface="Arial,Sans-Serif"/>
              <a:buChar char="•"/>
            </a:pPr>
            <a:endParaRPr lang="en-US">
              <a:latin typeface="Open Sans" pitchFamily="2" charset="0"/>
              <a:ea typeface="Open Sans" pitchFamily="2" charset="0"/>
              <a:cs typeface="Open Sans" pitchFamily="2" charset="0"/>
            </a:endParaRPr>
          </a:p>
          <a:p>
            <a:pPr marL="285750" indent="-285750" algn="just">
              <a:buFont typeface="Arial"/>
              <a:buChar char="•"/>
            </a:pPr>
            <a:r>
              <a:rPr lang="en-US">
                <a:latin typeface="Open Sans" pitchFamily="2" charset="0"/>
                <a:ea typeface="Open Sans" pitchFamily="2" charset="0"/>
                <a:cs typeface="Open Sans" pitchFamily="2" charset="0"/>
              </a:rPr>
              <a:t>As most of the operations are performed locally, it gives a huge benefit in terms of speed. </a:t>
            </a:r>
          </a:p>
          <a:p>
            <a:pPr marL="285750" indent="-285750" algn="just">
              <a:buFont typeface="Arial,Sans-Serif"/>
              <a:buChar char="•"/>
            </a:pPr>
            <a:endParaRPr lang="en-US">
              <a:latin typeface="Open Sans" pitchFamily="2" charset="0"/>
              <a:ea typeface="Open Sans" pitchFamily="2" charset="0"/>
              <a:cs typeface="Open Sans" pitchFamily="2" charset="0"/>
            </a:endParaRPr>
          </a:p>
          <a:p>
            <a:pPr marL="285750" indent="-285750" algn="just">
              <a:buFont typeface="Arial,Sans-Serif"/>
              <a:buChar char="•"/>
            </a:pPr>
            <a:r>
              <a:rPr lang="en-US">
                <a:latin typeface="Open Sans" pitchFamily="2" charset="0"/>
                <a:ea typeface="Open Sans" pitchFamily="2" charset="0"/>
                <a:cs typeface="Open Sans" pitchFamily="2" charset="0"/>
              </a:rPr>
              <a:t>Though Git mirrors the entire repository, the size of the data on the machine is relatively small.</a:t>
            </a:r>
          </a:p>
          <a:p>
            <a:pPr marL="285750" indent="-285750" algn="just">
              <a:buFont typeface="Arial,Sans-Serif"/>
              <a:buChar char="•"/>
            </a:pPr>
            <a:endParaRPr lang="en-US">
              <a:latin typeface="Open Sans" pitchFamily="2" charset="0"/>
              <a:ea typeface="Open Sans" pitchFamily="2" charset="0"/>
              <a:cs typeface="Open Sans" pitchFamily="2" charset="0"/>
            </a:endParaRPr>
          </a:p>
          <a:p>
            <a:pPr marL="285750" indent="-285750" algn="just">
              <a:buFont typeface="Arial,Sans-Serif"/>
              <a:buChar char="•"/>
            </a:pPr>
            <a:r>
              <a:rPr lang="en-US">
                <a:latin typeface="Open Sans" pitchFamily="2" charset="0"/>
                <a:ea typeface="Open Sans" pitchFamily="2" charset="0"/>
                <a:cs typeface="Open Sans" pitchFamily="2" charset="0"/>
              </a:rPr>
              <a:t>It is designed to be secure and flexible, making it the de-facto choice for most software teams and enterprises.</a:t>
            </a:r>
          </a:p>
          <a:p>
            <a:pPr marL="285750" indent="-285750" algn="just">
              <a:buFont typeface="Arial,Sans-Serif"/>
              <a:buChar char="•"/>
            </a:pPr>
            <a:endParaRPr lang="en-US">
              <a:latin typeface="Open Sans" pitchFamily="2" charset="0"/>
              <a:ea typeface="Open Sans" pitchFamily="2" charset="0"/>
              <a:cs typeface="Open Sans" pitchFamily="2" charset="0"/>
            </a:endParaRPr>
          </a:p>
          <a:p>
            <a:pPr marL="285750" indent="-285750" algn="just">
              <a:buFont typeface="Arial,Sans-Serif"/>
              <a:buChar char="•"/>
            </a:pPr>
            <a:r>
              <a:rPr lang="en-US">
                <a:latin typeface="Open Sans" pitchFamily="2" charset="0"/>
                <a:ea typeface="Open Sans" pitchFamily="2" charset="0"/>
                <a:cs typeface="Open Sans" pitchFamily="2" charset="0"/>
              </a:rPr>
              <a:t>It is used by all kinds of companies, be it large enterprise or startups.</a:t>
            </a:r>
          </a:p>
        </p:txBody>
      </p:sp>
    </p:spTree>
    <p:extLst>
      <p:ext uri="{BB962C8B-B14F-4D97-AF65-F5344CB8AC3E}">
        <p14:creationId xmlns:p14="http://schemas.microsoft.com/office/powerpoint/2010/main" val="3178194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85;p22">
            <a:extLst>
              <a:ext uri="{FF2B5EF4-FFF2-40B4-BE49-F238E27FC236}">
                <a16:creationId xmlns:a16="http://schemas.microsoft.com/office/drawing/2014/main" id="{4869D7B7-0BD0-E18A-880E-E8C3DE35CB8C}"/>
              </a:ext>
            </a:extLst>
          </p:cNvPr>
          <p:cNvSpPr txBox="1">
            <a:spLocks noGrp="1"/>
          </p:cNvSpPr>
          <p:nvPr/>
        </p:nvSpPr>
        <p:spPr>
          <a:xfrm>
            <a:off x="0" y="0"/>
            <a:ext cx="5674800" cy="463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1400" b="1" i="0" u="none" strike="noStrike" cap="none">
                <a:solidFill>
                  <a:srgbClr val="2E318E"/>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Arial"/>
              <a:buNone/>
              <a:defRPr sz="1400" b="1" i="0" u="none" strike="noStrike" cap="none">
                <a:solidFill>
                  <a:srgbClr val="2E318E"/>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Arial"/>
              <a:buNone/>
              <a:defRPr sz="1400" b="1" i="0" u="none" strike="noStrike" cap="none">
                <a:solidFill>
                  <a:srgbClr val="2E318E"/>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Arial"/>
              <a:buNone/>
              <a:defRPr sz="1400" b="1" i="0" u="none" strike="noStrike" cap="none">
                <a:solidFill>
                  <a:srgbClr val="2E318E"/>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Arial"/>
              <a:buNone/>
              <a:defRPr sz="1400" b="1" i="0" u="none" strike="noStrike" cap="none">
                <a:solidFill>
                  <a:srgbClr val="2E318E"/>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Arial"/>
              <a:buNone/>
              <a:defRPr sz="1400" b="1" i="0" u="none" strike="noStrike" cap="none">
                <a:solidFill>
                  <a:srgbClr val="2E318E"/>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Arial"/>
              <a:buNone/>
              <a:defRPr sz="1400" b="1" i="0" u="none" strike="noStrike" cap="none">
                <a:solidFill>
                  <a:srgbClr val="2E318E"/>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Arial"/>
              <a:buNone/>
              <a:defRPr sz="1400" b="1" i="0" u="none" strike="noStrike" cap="none">
                <a:solidFill>
                  <a:srgbClr val="2E318E"/>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Arial"/>
              <a:buNone/>
              <a:defRPr sz="1400" b="1" i="0" u="none" strike="noStrike" cap="none">
                <a:solidFill>
                  <a:srgbClr val="2E318E"/>
                </a:solidFill>
                <a:latin typeface="Montserrat"/>
                <a:ea typeface="Montserrat"/>
                <a:cs typeface="Montserrat"/>
                <a:sym typeface="Montserrat"/>
              </a:defRPr>
            </a:lvl9pPr>
          </a:lstStyle>
          <a:p>
            <a:r>
              <a:rPr lang="en-IN" sz="2000">
                <a:latin typeface="Open Sans Semibold"/>
                <a:ea typeface="Open Sans Semibold"/>
                <a:cs typeface="Open Sans Semibold"/>
              </a:rPr>
              <a:t>Role of Git in Full Stack Development</a:t>
            </a:r>
            <a:endParaRPr lang="en-US"/>
          </a:p>
        </p:txBody>
      </p:sp>
      <p:grpSp>
        <p:nvGrpSpPr>
          <p:cNvPr id="15" name="Group 14">
            <a:extLst>
              <a:ext uri="{FF2B5EF4-FFF2-40B4-BE49-F238E27FC236}">
                <a16:creationId xmlns:a16="http://schemas.microsoft.com/office/drawing/2014/main" id="{323E494A-65C7-91FC-1DBB-33BEDAF71DF2}"/>
              </a:ext>
            </a:extLst>
          </p:cNvPr>
          <p:cNvGrpSpPr/>
          <p:nvPr/>
        </p:nvGrpSpPr>
        <p:grpSpPr>
          <a:xfrm>
            <a:off x="1998440" y="1759102"/>
            <a:ext cx="1625296" cy="1625296"/>
            <a:chOff x="1998440" y="1759102"/>
            <a:chExt cx="1625296" cy="1625296"/>
          </a:xfrm>
        </p:grpSpPr>
        <p:pic>
          <p:nvPicPr>
            <p:cNvPr id="5" name="Picture 4" descr="Icon&#10;&#10;Description automatically generated">
              <a:extLst>
                <a:ext uri="{FF2B5EF4-FFF2-40B4-BE49-F238E27FC236}">
                  <a16:creationId xmlns:a16="http://schemas.microsoft.com/office/drawing/2014/main" id="{E0CA4886-0822-47D9-BCFF-14F26916B311}"/>
                </a:ext>
              </a:extLst>
            </p:cNvPr>
            <p:cNvPicPr>
              <a:picLocks noChangeAspect="1"/>
            </p:cNvPicPr>
            <p:nvPr/>
          </p:nvPicPr>
          <p:blipFill>
            <a:blip r:embed="rId3"/>
            <a:stretch>
              <a:fillRect/>
            </a:stretch>
          </p:blipFill>
          <p:spPr>
            <a:xfrm>
              <a:off x="1998440" y="1759102"/>
              <a:ext cx="1625296" cy="1625296"/>
            </a:xfrm>
            <a:prstGeom prst="rect">
              <a:avLst/>
            </a:prstGeom>
          </p:spPr>
        </p:pic>
        <p:pic>
          <p:nvPicPr>
            <p:cNvPr id="6" name="Picture 2" descr="Git - Logo Downloads">
              <a:extLst>
                <a:ext uri="{FF2B5EF4-FFF2-40B4-BE49-F238E27FC236}">
                  <a16:creationId xmlns:a16="http://schemas.microsoft.com/office/drawing/2014/main" id="{EEC2FD6B-8D2C-BA97-99BA-DDA2005EDAF5}"/>
                </a:ext>
              </a:extLst>
            </p:cNvPr>
            <p:cNvPicPr>
              <a:picLocks noChangeAspect="1" noChangeArrowheads="1"/>
            </p:cNvPicPr>
            <p:nvPr/>
          </p:nvPicPr>
          <p:blipFill>
            <a:blip r:embed="rId4">
              <a:biLevel thresh="25000"/>
              <a:extLst>
                <a:ext uri="{28A0092B-C50C-407E-A947-70E740481C1C}">
                  <a14:useLocalDpi xmlns:a14="http://schemas.microsoft.com/office/drawing/2010/main" val="0"/>
                </a:ext>
              </a:extLst>
            </a:blip>
            <a:srcRect/>
            <a:stretch>
              <a:fillRect/>
            </a:stretch>
          </p:blipFill>
          <p:spPr bwMode="auto">
            <a:xfrm>
              <a:off x="2540305" y="2571750"/>
              <a:ext cx="431211" cy="43121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A picture containing text&#10;&#10;Description automatically generated">
              <a:extLst>
                <a:ext uri="{FF2B5EF4-FFF2-40B4-BE49-F238E27FC236}">
                  <a16:creationId xmlns:a16="http://schemas.microsoft.com/office/drawing/2014/main" id="{55EC1F17-E88C-D079-CE34-167E830BBF3D}"/>
                </a:ext>
              </a:extLst>
            </p:cNvPr>
            <p:cNvPicPr>
              <a:picLocks noChangeAspect="1"/>
            </p:cNvPicPr>
            <p:nvPr/>
          </p:nvPicPr>
          <p:blipFill rotWithShape="1">
            <a:blip r:embed="rId5">
              <a:lum bright="70000" contrast="-70000"/>
            </a:blip>
            <a:srcRect l="43146" t="2704" r="10495" b="7341"/>
            <a:stretch/>
          </p:blipFill>
          <p:spPr>
            <a:xfrm>
              <a:off x="2971516" y="2664420"/>
              <a:ext cx="372533" cy="245870"/>
            </a:xfrm>
            <a:prstGeom prst="rect">
              <a:avLst/>
            </a:prstGeom>
            <a:noFill/>
            <a:ln>
              <a:noFill/>
            </a:ln>
          </p:spPr>
        </p:pic>
      </p:grpSp>
      <p:pic>
        <p:nvPicPr>
          <p:cNvPr id="10" name="Picture 9" descr="Graphical user interface, application, icon&#10;&#10;Description automatically generated">
            <a:extLst>
              <a:ext uri="{FF2B5EF4-FFF2-40B4-BE49-F238E27FC236}">
                <a16:creationId xmlns:a16="http://schemas.microsoft.com/office/drawing/2014/main" id="{AEA35854-AF1F-CA58-CE71-B4537E01C07C}"/>
              </a:ext>
            </a:extLst>
          </p:cNvPr>
          <p:cNvPicPr>
            <a:picLocks noChangeAspect="1"/>
          </p:cNvPicPr>
          <p:nvPr/>
        </p:nvPicPr>
        <p:blipFill>
          <a:blip r:embed="rId6"/>
          <a:stretch>
            <a:fillRect/>
          </a:stretch>
        </p:blipFill>
        <p:spPr>
          <a:xfrm>
            <a:off x="5804608" y="1117648"/>
            <a:ext cx="867128" cy="867128"/>
          </a:xfrm>
          <a:prstGeom prst="rect">
            <a:avLst/>
          </a:prstGeom>
        </p:spPr>
      </p:pic>
      <p:pic>
        <p:nvPicPr>
          <p:cNvPr id="11" name="Picture 10" descr="Graphical user interface, application, icon&#10;&#10;Description automatically generated">
            <a:extLst>
              <a:ext uri="{FF2B5EF4-FFF2-40B4-BE49-F238E27FC236}">
                <a16:creationId xmlns:a16="http://schemas.microsoft.com/office/drawing/2014/main" id="{352197E3-1644-87B3-8133-EB7329C41D9D}"/>
              </a:ext>
            </a:extLst>
          </p:cNvPr>
          <p:cNvPicPr>
            <a:picLocks noChangeAspect="1"/>
          </p:cNvPicPr>
          <p:nvPr/>
        </p:nvPicPr>
        <p:blipFill>
          <a:blip r:embed="rId7">
            <a:duotone>
              <a:prstClr val="black"/>
              <a:schemeClr val="accent1">
                <a:tint val="45000"/>
                <a:satMod val="400000"/>
              </a:schemeClr>
            </a:duotone>
            <a:extLst>
              <a:ext uri="{BEBA8EAE-BF5A-486C-A8C5-ECC9F3942E4B}">
                <a14:imgProps xmlns:a14="http://schemas.microsoft.com/office/drawing/2010/main">
                  <a14:imgLayer r:embed="rId8">
                    <a14:imgEffect>
                      <a14:brightnessContrast bright="20000" contrast="-40000"/>
                    </a14:imgEffect>
                  </a14:imgLayer>
                </a14:imgProps>
              </a:ext>
            </a:extLst>
          </a:blip>
          <a:stretch>
            <a:fillRect/>
          </a:stretch>
        </p:blipFill>
        <p:spPr>
          <a:xfrm>
            <a:off x="5804608" y="2145901"/>
            <a:ext cx="867128" cy="867128"/>
          </a:xfrm>
          <a:prstGeom prst="rect">
            <a:avLst/>
          </a:prstGeom>
        </p:spPr>
      </p:pic>
      <p:pic>
        <p:nvPicPr>
          <p:cNvPr id="12" name="Picture 11" descr="Graphical user interface, application, icon&#10;&#10;Description automatically generated">
            <a:extLst>
              <a:ext uri="{FF2B5EF4-FFF2-40B4-BE49-F238E27FC236}">
                <a16:creationId xmlns:a16="http://schemas.microsoft.com/office/drawing/2014/main" id="{0411E341-20FE-5F4E-2B2E-783425B9DADC}"/>
              </a:ext>
            </a:extLst>
          </p:cNvPr>
          <p:cNvPicPr>
            <a:picLocks noChangeAspect="1"/>
          </p:cNvPicPr>
          <p:nvPr/>
        </p:nvPicPr>
        <p:blipFill>
          <a:blip r:embed="rId9">
            <a:duotone>
              <a:schemeClr val="accent6">
                <a:shade val="45000"/>
                <a:satMod val="135000"/>
              </a:schemeClr>
              <a:prstClr val="white"/>
            </a:duotone>
            <a:extLst>
              <a:ext uri="{BEBA8EAE-BF5A-486C-A8C5-ECC9F3942E4B}">
                <a14:imgProps xmlns:a14="http://schemas.microsoft.com/office/drawing/2010/main">
                  <a14:imgLayer r:embed="rId8">
                    <a14:imgEffect>
                      <a14:sharpenSoften amount="-25000"/>
                    </a14:imgEffect>
                  </a14:imgLayer>
                </a14:imgProps>
              </a:ext>
            </a:extLst>
          </a:blip>
          <a:stretch>
            <a:fillRect/>
          </a:stretch>
        </p:blipFill>
        <p:spPr>
          <a:xfrm>
            <a:off x="5804608" y="3174154"/>
            <a:ext cx="867128" cy="867128"/>
          </a:xfrm>
          <a:prstGeom prst="rect">
            <a:avLst/>
          </a:prstGeom>
        </p:spPr>
      </p:pic>
      <p:cxnSp>
        <p:nvCxnSpPr>
          <p:cNvPr id="20" name="Straight Arrow Connector 19">
            <a:extLst>
              <a:ext uri="{FF2B5EF4-FFF2-40B4-BE49-F238E27FC236}">
                <a16:creationId xmlns:a16="http://schemas.microsoft.com/office/drawing/2014/main" id="{3A6343B4-88C3-C235-7C3F-E9B6D51765F5}"/>
              </a:ext>
            </a:extLst>
          </p:cNvPr>
          <p:cNvCxnSpPr>
            <a:stCxn id="5" idx="3"/>
            <a:endCxn id="10" idx="1"/>
          </p:cNvCxnSpPr>
          <p:nvPr/>
        </p:nvCxnSpPr>
        <p:spPr>
          <a:xfrm flipV="1">
            <a:off x="3623736" y="1551212"/>
            <a:ext cx="2180872" cy="1020538"/>
          </a:xfrm>
          <a:prstGeom prst="straightConnector1">
            <a:avLst/>
          </a:prstGeom>
          <a:ln>
            <a:tailEnd type="triangle"/>
          </a:ln>
          <a:effectLst/>
        </p:spPr>
        <p:style>
          <a:lnRef idx="1">
            <a:schemeClr val="dk1"/>
          </a:lnRef>
          <a:fillRef idx="0">
            <a:schemeClr val="dk1"/>
          </a:fillRef>
          <a:effectRef idx="0">
            <a:schemeClr val="dk1"/>
          </a:effectRef>
          <a:fontRef idx="minor">
            <a:schemeClr val="tx1"/>
          </a:fontRef>
        </p:style>
      </p:cxnSp>
      <p:cxnSp>
        <p:nvCxnSpPr>
          <p:cNvPr id="24" name="Straight Arrow Connector 23">
            <a:extLst>
              <a:ext uri="{FF2B5EF4-FFF2-40B4-BE49-F238E27FC236}">
                <a16:creationId xmlns:a16="http://schemas.microsoft.com/office/drawing/2014/main" id="{BBE554AC-554F-0A68-EB9A-A682D3A2C390}"/>
              </a:ext>
            </a:extLst>
          </p:cNvPr>
          <p:cNvCxnSpPr>
            <a:stCxn id="5" idx="3"/>
            <a:endCxn id="11" idx="1"/>
          </p:cNvCxnSpPr>
          <p:nvPr/>
        </p:nvCxnSpPr>
        <p:spPr>
          <a:xfrm>
            <a:off x="3623736" y="2571750"/>
            <a:ext cx="2180872" cy="7715"/>
          </a:xfrm>
          <a:prstGeom prst="straightConnector1">
            <a:avLst/>
          </a:prstGeom>
          <a:ln>
            <a:tailEnd type="triangle"/>
          </a:ln>
          <a:effectLst/>
        </p:spPr>
        <p:style>
          <a:lnRef idx="1">
            <a:schemeClr val="dk1"/>
          </a:lnRef>
          <a:fillRef idx="0">
            <a:schemeClr val="dk1"/>
          </a:fillRef>
          <a:effectRef idx="0">
            <a:schemeClr val="dk1"/>
          </a:effectRef>
          <a:fontRef idx="minor">
            <a:schemeClr val="tx1"/>
          </a:fontRef>
        </p:style>
      </p:cxnSp>
      <p:cxnSp>
        <p:nvCxnSpPr>
          <p:cNvPr id="26" name="Straight Arrow Connector 25">
            <a:extLst>
              <a:ext uri="{FF2B5EF4-FFF2-40B4-BE49-F238E27FC236}">
                <a16:creationId xmlns:a16="http://schemas.microsoft.com/office/drawing/2014/main" id="{10AFAB7E-0E31-9125-5F2C-58BB79D88677}"/>
              </a:ext>
            </a:extLst>
          </p:cNvPr>
          <p:cNvCxnSpPr>
            <a:stCxn id="5" idx="3"/>
            <a:endCxn id="12" idx="1"/>
          </p:cNvCxnSpPr>
          <p:nvPr/>
        </p:nvCxnSpPr>
        <p:spPr>
          <a:xfrm>
            <a:off x="3623736" y="2571750"/>
            <a:ext cx="2180872" cy="1035968"/>
          </a:xfrm>
          <a:prstGeom prst="straightConnector1">
            <a:avLst/>
          </a:prstGeom>
          <a:ln>
            <a:tailEnd type="triangle"/>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049516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par>
                                <p:cTn id="14" presetID="10" presetClass="entr" presetSubtype="0" fill="hold" nodeType="with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fade">
                                      <p:cBhvr>
                                        <p:cTn id="16" dur="500"/>
                                        <p:tgtEl>
                                          <p:spTgt spid="20"/>
                                        </p:tgtEl>
                                      </p:cBhvr>
                                    </p:animEffect>
                                  </p:childTnLst>
                                </p:cTn>
                              </p:par>
                              <p:par>
                                <p:cTn id="17" presetID="10" presetClass="entr" presetSubtype="0" fill="hold" nodeType="with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fade">
                                      <p:cBhvr>
                                        <p:cTn id="19" dur="500"/>
                                        <p:tgtEl>
                                          <p:spTgt spid="24"/>
                                        </p:tgtEl>
                                      </p:cBhvr>
                                    </p:animEffect>
                                  </p:childTnLst>
                                </p:cTn>
                              </p:par>
                              <p:par>
                                <p:cTn id="20" presetID="10" presetClass="entr" presetSubtype="0" fill="hold" nodeType="with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fade">
                                      <p:cBhvr>
                                        <p:cTn id="22"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85;p22">
            <a:extLst>
              <a:ext uri="{FF2B5EF4-FFF2-40B4-BE49-F238E27FC236}">
                <a16:creationId xmlns:a16="http://schemas.microsoft.com/office/drawing/2014/main" id="{26DB0147-87A0-D3B5-A05E-63C737FB4DD4}"/>
              </a:ext>
            </a:extLst>
          </p:cNvPr>
          <p:cNvSpPr txBox="1">
            <a:spLocks/>
          </p:cNvSpPr>
          <p:nvPr/>
        </p:nvSpPr>
        <p:spPr>
          <a:xfrm>
            <a:off x="0" y="0"/>
            <a:ext cx="5674800" cy="463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dk1"/>
              </a:buClr>
              <a:buSzPts val="2800"/>
            </a:pPr>
            <a:r>
              <a:rPr lang="en-US" sz="2000" b="1">
                <a:solidFill>
                  <a:srgbClr val="2E318E"/>
                </a:solidFill>
                <a:latin typeface="Open Sans Semibold"/>
                <a:ea typeface="Open Sans Semibold"/>
                <a:cs typeface="Open Sans Semibold"/>
                <a:sym typeface="Montserrat"/>
              </a:rPr>
              <a:t>Pop Quiz</a:t>
            </a:r>
          </a:p>
        </p:txBody>
      </p:sp>
      <p:sp>
        <p:nvSpPr>
          <p:cNvPr id="5" name="Google Shape;26;g15e7eeb833a_0_52">
            <a:extLst>
              <a:ext uri="{FF2B5EF4-FFF2-40B4-BE49-F238E27FC236}">
                <a16:creationId xmlns:a16="http://schemas.microsoft.com/office/drawing/2014/main" id="{531E1956-982E-E516-6ADF-1442BA7A1CA0}"/>
              </a:ext>
            </a:extLst>
          </p:cNvPr>
          <p:cNvSpPr/>
          <p:nvPr/>
        </p:nvSpPr>
        <p:spPr>
          <a:xfrm>
            <a:off x="1374522" y="904120"/>
            <a:ext cx="6394955" cy="682310"/>
          </a:xfrm>
          <a:prstGeom prst="roundRect">
            <a:avLst>
              <a:gd name="adj" fmla="val 16667"/>
            </a:avLst>
          </a:prstGeom>
          <a:solidFill>
            <a:schemeClr val="accent5">
              <a:lumMod val="20000"/>
              <a:lumOff val="80000"/>
            </a:schemeClr>
          </a:solidFill>
          <a:ln>
            <a:noFill/>
          </a:ln>
        </p:spPr>
        <p:txBody>
          <a:bodyPr spcFirstLastPara="1" wrap="square" lIns="274300" tIns="182875" rIns="182875" bIns="182875" anchor="ctr" anchorCtr="0">
            <a:noAutofit/>
          </a:bodyPr>
          <a:lstStyle/>
          <a:p>
            <a:r>
              <a:rPr lang="en-US">
                <a:solidFill>
                  <a:schemeClr val="tx1"/>
                </a:solidFill>
                <a:latin typeface="Open Sans"/>
                <a:ea typeface="Open Sans"/>
                <a:cs typeface="Open Sans"/>
                <a:sym typeface="Open Sans"/>
              </a:rPr>
              <a:t>Q. </a:t>
            </a:r>
            <a:r>
              <a:rPr lang="en-US">
                <a:latin typeface="Open Sans"/>
                <a:ea typeface="Open Sans"/>
                <a:cs typeface="Open Sans"/>
                <a:sym typeface="Open Sans"/>
              </a:rPr>
              <a:t>What is true about Git?</a:t>
            </a:r>
            <a:endParaRPr lang="en-US">
              <a:latin typeface="Open Sans"/>
              <a:ea typeface="Open Sans"/>
              <a:cs typeface="Open Sans"/>
            </a:endParaRPr>
          </a:p>
        </p:txBody>
      </p:sp>
      <p:pic>
        <p:nvPicPr>
          <p:cNvPr id="9" name="Picture 8" descr="A picture containing icon&#10;&#10;Description automatically generated">
            <a:extLst>
              <a:ext uri="{FF2B5EF4-FFF2-40B4-BE49-F238E27FC236}">
                <a16:creationId xmlns:a16="http://schemas.microsoft.com/office/drawing/2014/main" id="{9C3C5BA3-A589-1F6E-1A4F-03183BF8ACB2}"/>
              </a:ext>
            </a:extLst>
          </p:cNvPr>
          <p:cNvPicPr>
            <a:picLocks noChangeAspect="1"/>
          </p:cNvPicPr>
          <p:nvPr/>
        </p:nvPicPr>
        <p:blipFill>
          <a:blip r:embed="rId2"/>
          <a:stretch>
            <a:fillRect/>
          </a:stretch>
        </p:blipFill>
        <p:spPr>
          <a:xfrm>
            <a:off x="6986939" y="3390135"/>
            <a:ext cx="2157061" cy="1753365"/>
          </a:xfrm>
          <a:prstGeom prst="rect">
            <a:avLst/>
          </a:prstGeom>
        </p:spPr>
      </p:pic>
      <p:sp>
        <p:nvSpPr>
          <p:cNvPr id="2" name="TextBox 1">
            <a:extLst>
              <a:ext uri="{FF2B5EF4-FFF2-40B4-BE49-F238E27FC236}">
                <a16:creationId xmlns:a16="http://schemas.microsoft.com/office/drawing/2014/main" id="{FF0F0373-ECFE-DCA1-B850-FA18A9F9E893}"/>
              </a:ext>
            </a:extLst>
          </p:cNvPr>
          <p:cNvSpPr txBox="1"/>
          <p:nvPr/>
        </p:nvSpPr>
        <p:spPr>
          <a:xfrm>
            <a:off x="1374522" y="1848428"/>
            <a:ext cx="5229225" cy="2185406"/>
          </a:xfrm>
          <a:prstGeom prst="rect">
            <a:avLst/>
          </a:prstGeom>
          <a:noFill/>
        </p:spPr>
        <p:txBody>
          <a:bodyPr wrap="square" lIns="91440" tIns="45720" rIns="91440" bIns="45720" anchor="t">
            <a:spAutoFit/>
          </a:bodyPr>
          <a:lstStyle/>
          <a:p>
            <a:pPr marL="342900" indent="-342900">
              <a:buAutoNum type="alphaLcPeriod"/>
            </a:pPr>
            <a:r>
              <a:rPr lang="en-US">
                <a:latin typeface="Open Sans" panose="020B0606030504020204" pitchFamily="34" charset="0"/>
                <a:ea typeface="Open Sans" panose="020B0606030504020204" pitchFamily="34" charset="0"/>
                <a:cs typeface="Open Sans" panose="020B0606030504020204" pitchFamily="34" charset="0"/>
              </a:rPr>
              <a:t>Git is open-source</a:t>
            </a:r>
          </a:p>
          <a:p>
            <a:pPr marL="342900" indent="-342900">
              <a:buAutoNum type="alphaLcPeriod"/>
            </a:pPr>
            <a:endParaRPr lang="en-US">
              <a:latin typeface="Open Sans" panose="020B0606030504020204" pitchFamily="34" charset="0"/>
              <a:ea typeface="Open Sans" panose="020B0606030504020204" pitchFamily="34" charset="0"/>
              <a:cs typeface="Open Sans" panose="020B0606030504020204" pitchFamily="34" charset="0"/>
            </a:endParaRPr>
          </a:p>
          <a:p>
            <a:pPr marL="342900" indent="-342900">
              <a:buAutoNum type="alphaLcPeriod"/>
            </a:pPr>
            <a:r>
              <a:rPr lang="en-US">
                <a:latin typeface="Open Sans" panose="020B0606030504020204" pitchFamily="34" charset="0"/>
                <a:ea typeface="Open Sans" panose="020B0606030504020204" pitchFamily="34" charset="0"/>
                <a:cs typeface="Open Sans" panose="020B0606030504020204" pitchFamily="34" charset="0"/>
              </a:rPr>
              <a:t>Git is an example of distributed version control system</a:t>
            </a:r>
          </a:p>
          <a:p>
            <a:pPr marL="342900" indent="-342900">
              <a:buAutoNum type="alphaLcPeriod"/>
            </a:pPr>
            <a:endParaRPr lang="en-US">
              <a:latin typeface="Open Sans" panose="020B0606030504020204" pitchFamily="34" charset="0"/>
              <a:ea typeface="Open Sans" panose="020B0606030504020204" pitchFamily="34" charset="0"/>
              <a:cs typeface="Open Sans" panose="020B0606030504020204" pitchFamily="34" charset="0"/>
            </a:endParaRPr>
          </a:p>
          <a:p>
            <a:pPr marL="342900" indent="-342900">
              <a:buAutoNum type="alphaLcPeriod"/>
            </a:pPr>
            <a:r>
              <a:rPr lang="en-US">
                <a:latin typeface="Open Sans" panose="020B0606030504020204" pitchFamily="34" charset="0"/>
                <a:ea typeface="Open Sans" panose="020B0606030504020204" pitchFamily="34" charset="0"/>
                <a:cs typeface="Open Sans" panose="020B0606030504020204" pitchFamily="34" charset="0"/>
              </a:rPr>
              <a:t>Used for handling the development of small and large projects</a:t>
            </a:r>
          </a:p>
          <a:p>
            <a:pPr marL="342900" indent="-342900">
              <a:buAutoNum type="alphaLcPeriod"/>
            </a:pPr>
            <a:endParaRPr lang="en-US">
              <a:latin typeface="Open Sans" panose="020B0606030504020204" pitchFamily="34" charset="0"/>
              <a:ea typeface="Open Sans" panose="020B0606030504020204" pitchFamily="34" charset="0"/>
              <a:cs typeface="Open Sans" panose="020B0606030504020204" pitchFamily="34" charset="0"/>
            </a:endParaRPr>
          </a:p>
          <a:p>
            <a:pPr marL="342900" indent="-342900">
              <a:buAutoNum type="alphaLcPeriod"/>
            </a:pPr>
            <a:r>
              <a:rPr lang="en-US">
                <a:latin typeface="Open Sans" panose="020B0606030504020204" pitchFamily="34" charset="0"/>
                <a:ea typeface="Open Sans" panose="020B0606030504020204" pitchFamily="34" charset="0"/>
                <a:cs typeface="Open Sans" panose="020B0606030504020204" pitchFamily="34" charset="0"/>
              </a:rPr>
              <a:t>All the above</a:t>
            </a:r>
          </a:p>
          <a:p>
            <a:pPr>
              <a:lnSpc>
                <a:spcPct val="200000"/>
              </a:lnSpc>
            </a:pPr>
            <a:endParaRPr lang="en-US">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004337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22"/>
          <p:cNvSpPr txBox="1">
            <a:spLocks noGrp="1"/>
          </p:cNvSpPr>
          <p:nvPr>
            <p:ph type="title"/>
          </p:nvPr>
        </p:nvSpPr>
        <p:spPr>
          <a:xfrm>
            <a:off x="0" y="0"/>
            <a:ext cx="5674800" cy="463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000" dirty="0">
                <a:latin typeface="Open Sans Semibold" panose="020B0706030804020204" pitchFamily="34" charset="0"/>
                <a:ea typeface="Open Sans Semibold" panose="020B0706030804020204" pitchFamily="34" charset="0"/>
                <a:cs typeface="Open Sans Semibold" panose="020B0706030804020204" pitchFamily="34" charset="0"/>
                <a:sym typeface="Roboto"/>
              </a:rPr>
              <a:t>Today's Learning Objectives  </a:t>
            </a:r>
            <a:endParaRPr lang="en-IN" sz="2000" dirty="0">
              <a:latin typeface="Open Sans Semibold" panose="020B0706030804020204" pitchFamily="34" charset="0"/>
              <a:ea typeface="Open Sans Semibold" panose="020B0706030804020204" pitchFamily="34" charset="0"/>
              <a:cs typeface="Open Sans Semibold" panose="020B0706030804020204" pitchFamily="34" charset="0"/>
              <a:sym typeface="Roboto"/>
            </a:endParaRPr>
          </a:p>
        </p:txBody>
      </p:sp>
      <p:pic>
        <p:nvPicPr>
          <p:cNvPr id="23" name="Google Shape;147;p27">
            <a:extLst>
              <a:ext uri="{FF2B5EF4-FFF2-40B4-BE49-F238E27FC236}">
                <a16:creationId xmlns:a16="http://schemas.microsoft.com/office/drawing/2014/main" id="{A521B5A4-8FCC-4592-97C5-B66EF5F7E916}"/>
              </a:ext>
            </a:extLst>
          </p:cNvPr>
          <p:cNvPicPr preferRelativeResize="0"/>
          <p:nvPr/>
        </p:nvPicPr>
        <p:blipFill>
          <a:blip r:embed="rId3">
            <a:alphaModFix/>
          </a:blip>
          <a:stretch>
            <a:fillRect/>
          </a:stretch>
        </p:blipFill>
        <p:spPr>
          <a:xfrm rot="16200000">
            <a:off x="8342219" y="2582974"/>
            <a:ext cx="871302" cy="732260"/>
          </a:xfrm>
          <a:prstGeom prst="rect">
            <a:avLst/>
          </a:prstGeom>
          <a:noFill/>
          <a:ln>
            <a:noFill/>
          </a:ln>
        </p:spPr>
      </p:pic>
      <p:pic>
        <p:nvPicPr>
          <p:cNvPr id="2" name="Graphic 1">
            <a:extLst>
              <a:ext uri="{FF2B5EF4-FFF2-40B4-BE49-F238E27FC236}">
                <a16:creationId xmlns:a16="http://schemas.microsoft.com/office/drawing/2014/main" id="{B339FD20-78D7-4445-9CB9-A01D73B480D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1101" y="1113604"/>
            <a:ext cx="2916291" cy="2916291"/>
          </a:xfrm>
          <a:prstGeom prst="rect">
            <a:avLst/>
          </a:prstGeom>
          <a:effectLst>
            <a:outerShdw blurRad="50800" dist="38100" dir="2700000" algn="tl" rotWithShape="0">
              <a:srgbClr val="A220DB">
                <a:alpha val="40000"/>
              </a:srgbClr>
            </a:outerShdw>
          </a:effectLst>
        </p:spPr>
      </p:pic>
      <p:sp>
        <p:nvSpPr>
          <p:cNvPr id="10" name="Arrow: Chevron 9">
            <a:extLst>
              <a:ext uri="{FF2B5EF4-FFF2-40B4-BE49-F238E27FC236}">
                <a16:creationId xmlns:a16="http://schemas.microsoft.com/office/drawing/2014/main" id="{C7798ABC-94BE-40D9-A238-FC1A501C3A40}"/>
              </a:ext>
            </a:extLst>
          </p:cNvPr>
          <p:cNvSpPr/>
          <p:nvPr/>
        </p:nvSpPr>
        <p:spPr>
          <a:xfrm>
            <a:off x="3502004" y="1981713"/>
            <a:ext cx="161547" cy="233917"/>
          </a:xfrm>
          <a:prstGeom prst="chevron">
            <a:avLst/>
          </a:prstGeom>
          <a:solidFill>
            <a:srgbClr val="A220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4" name="TextBox 33">
            <a:extLst>
              <a:ext uri="{FF2B5EF4-FFF2-40B4-BE49-F238E27FC236}">
                <a16:creationId xmlns:a16="http://schemas.microsoft.com/office/drawing/2014/main" id="{E3EBF431-309B-4845-91F8-B275B3B5743C}"/>
              </a:ext>
            </a:extLst>
          </p:cNvPr>
          <p:cNvSpPr txBox="1"/>
          <p:nvPr/>
        </p:nvSpPr>
        <p:spPr>
          <a:xfrm>
            <a:off x="3749592" y="1717997"/>
            <a:ext cx="5270840" cy="1600438"/>
          </a:xfrm>
          <a:prstGeom prst="rect">
            <a:avLst/>
          </a:prstGeom>
          <a:noFill/>
        </p:spPr>
        <p:txBody>
          <a:bodyPr wrap="square" lIns="91440" tIns="45720" rIns="91440" bIns="45720" rtlCol="0" anchor="t">
            <a:spAutoFit/>
          </a:bodyPr>
          <a:lstStyle/>
          <a:p>
            <a:endParaRPr lang="en-US" dirty="0">
              <a:latin typeface="Open Sans" panose="020B0606030504020204" pitchFamily="34" charset="0"/>
              <a:ea typeface="Open Sans" panose="020B0606030504020204" pitchFamily="34" charset="0"/>
              <a:cs typeface="Open Sans" panose="020B0606030504020204" pitchFamily="34" charset="0"/>
            </a:endParaRPr>
          </a:p>
          <a:p>
            <a:r>
              <a:rPr lang="en-US" dirty="0">
                <a:latin typeface="Open Sans"/>
                <a:ea typeface="Open Sans"/>
                <a:cs typeface="Open Sans"/>
              </a:rPr>
              <a:t>Understanding the functioning of a Version Control System</a:t>
            </a:r>
            <a:endParaRPr lang="en-US" dirty="0"/>
          </a:p>
          <a:p>
            <a:endParaRPr lang="en-US" dirty="0">
              <a:latin typeface="Open Sans"/>
              <a:ea typeface="Open Sans"/>
              <a:cs typeface="Open Sans"/>
            </a:endParaRPr>
          </a:p>
          <a:p>
            <a:r>
              <a:rPr lang="en-US" dirty="0">
                <a:latin typeface="Open Sans"/>
                <a:ea typeface="Open Sans"/>
                <a:cs typeface="Open Sans"/>
              </a:rPr>
              <a:t>Understanding the Git control workflow</a:t>
            </a:r>
          </a:p>
          <a:p>
            <a:endParaRPr lang="en-US" dirty="0">
              <a:latin typeface="Open Sans"/>
              <a:ea typeface="Open Sans"/>
              <a:cs typeface="Open Sans"/>
            </a:endParaRPr>
          </a:p>
          <a:p>
            <a:r>
              <a:rPr lang="en-US" dirty="0">
                <a:latin typeface="Open Sans"/>
                <a:ea typeface="Open Sans"/>
                <a:cs typeface="Open Sans"/>
              </a:rPr>
              <a:t>Integrating Git into your project</a:t>
            </a:r>
            <a:endParaRPr lang="en-US" dirty="0"/>
          </a:p>
          <a:p>
            <a:endParaRPr lang="en-US" dirty="0">
              <a:latin typeface="Open Sans"/>
              <a:ea typeface="Open Sans"/>
              <a:cs typeface="Open Sans"/>
            </a:endParaRPr>
          </a:p>
        </p:txBody>
      </p:sp>
      <p:grpSp>
        <p:nvGrpSpPr>
          <p:cNvPr id="25" name="Group 24">
            <a:extLst>
              <a:ext uri="{FF2B5EF4-FFF2-40B4-BE49-F238E27FC236}">
                <a16:creationId xmlns:a16="http://schemas.microsoft.com/office/drawing/2014/main" id="{A0A58209-4F2D-A8B9-B757-18F69A4AABC3}"/>
              </a:ext>
            </a:extLst>
          </p:cNvPr>
          <p:cNvGrpSpPr/>
          <p:nvPr/>
        </p:nvGrpSpPr>
        <p:grpSpPr>
          <a:xfrm>
            <a:off x="3345632" y="1981713"/>
            <a:ext cx="321847" cy="1076988"/>
            <a:chOff x="3345632" y="1981713"/>
            <a:chExt cx="321847" cy="1076988"/>
          </a:xfrm>
        </p:grpSpPr>
        <p:sp>
          <p:nvSpPr>
            <p:cNvPr id="8" name="Arrow: Chevron 7">
              <a:extLst>
                <a:ext uri="{FF2B5EF4-FFF2-40B4-BE49-F238E27FC236}">
                  <a16:creationId xmlns:a16="http://schemas.microsoft.com/office/drawing/2014/main" id="{19B0F78C-6791-4A62-B17F-BDA197F01D18}"/>
                </a:ext>
              </a:extLst>
            </p:cNvPr>
            <p:cNvSpPr/>
            <p:nvPr/>
          </p:nvSpPr>
          <p:spPr>
            <a:xfrm>
              <a:off x="3345632" y="1981714"/>
              <a:ext cx="161547" cy="233917"/>
            </a:xfrm>
            <a:prstGeom prst="chevron">
              <a:avLst/>
            </a:prstGeom>
            <a:solidFill>
              <a:srgbClr val="2AA1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9" name="Arrow: Chevron 8">
              <a:extLst>
                <a:ext uri="{FF2B5EF4-FFF2-40B4-BE49-F238E27FC236}">
                  <a16:creationId xmlns:a16="http://schemas.microsoft.com/office/drawing/2014/main" id="{D47B4A97-9D11-41AF-91B4-4AD523405B99}"/>
                </a:ext>
              </a:extLst>
            </p:cNvPr>
            <p:cNvSpPr/>
            <p:nvPr/>
          </p:nvSpPr>
          <p:spPr>
            <a:xfrm>
              <a:off x="3423818" y="1981713"/>
              <a:ext cx="161547" cy="233917"/>
            </a:xfrm>
            <a:prstGeom prst="chevron">
              <a:avLst/>
            </a:prstGeom>
            <a:solidFill>
              <a:srgbClr val="5375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grpSp>
          <p:nvGrpSpPr>
            <p:cNvPr id="4" name="Group 3">
              <a:extLst>
                <a:ext uri="{FF2B5EF4-FFF2-40B4-BE49-F238E27FC236}">
                  <a16:creationId xmlns:a16="http://schemas.microsoft.com/office/drawing/2014/main" id="{DE60701F-73B6-2BF3-A954-9472C24F18EC}"/>
                </a:ext>
              </a:extLst>
            </p:cNvPr>
            <p:cNvGrpSpPr/>
            <p:nvPr/>
          </p:nvGrpSpPr>
          <p:grpSpPr>
            <a:xfrm>
              <a:off x="3345632" y="2381849"/>
              <a:ext cx="317919" cy="233918"/>
              <a:chOff x="3818849" y="1200048"/>
              <a:chExt cx="292942" cy="233918"/>
            </a:xfrm>
          </p:grpSpPr>
          <p:sp>
            <p:nvSpPr>
              <p:cNvPr id="5" name="Arrow: Chevron 7">
                <a:extLst>
                  <a:ext uri="{FF2B5EF4-FFF2-40B4-BE49-F238E27FC236}">
                    <a16:creationId xmlns:a16="http://schemas.microsoft.com/office/drawing/2014/main" id="{BEB9A834-B7A7-4230-C816-E09B0DE1CF4F}"/>
                  </a:ext>
                </a:extLst>
              </p:cNvPr>
              <p:cNvSpPr/>
              <p:nvPr/>
            </p:nvSpPr>
            <p:spPr>
              <a:xfrm>
                <a:off x="3818849" y="1200049"/>
                <a:ext cx="148855" cy="233917"/>
              </a:xfrm>
              <a:prstGeom prst="chevron">
                <a:avLst/>
              </a:prstGeom>
              <a:solidFill>
                <a:srgbClr val="2AA1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6" name="Arrow: Chevron 8">
                <a:extLst>
                  <a:ext uri="{FF2B5EF4-FFF2-40B4-BE49-F238E27FC236}">
                    <a16:creationId xmlns:a16="http://schemas.microsoft.com/office/drawing/2014/main" id="{F805C556-D11C-F937-8F2E-B69EA4FC92E2}"/>
                  </a:ext>
                </a:extLst>
              </p:cNvPr>
              <p:cNvSpPr/>
              <p:nvPr/>
            </p:nvSpPr>
            <p:spPr>
              <a:xfrm>
                <a:off x="3890892" y="1200048"/>
                <a:ext cx="148855" cy="233917"/>
              </a:xfrm>
              <a:prstGeom prst="chevron">
                <a:avLst/>
              </a:prstGeom>
              <a:solidFill>
                <a:srgbClr val="5375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7" name="Arrow: Chevron 9">
                <a:extLst>
                  <a:ext uri="{FF2B5EF4-FFF2-40B4-BE49-F238E27FC236}">
                    <a16:creationId xmlns:a16="http://schemas.microsoft.com/office/drawing/2014/main" id="{FB2B8AB9-47A5-F2BB-0D22-BE81F19595EF}"/>
                  </a:ext>
                </a:extLst>
              </p:cNvPr>
              <p:cNvSpPr/>
              <p:nvPr/>
            </p:nvSpPr>
            <p:spPr>
              <a:xfrm>
                <a:off x="3962936" y="1200048"/>
                <a:ext cx="148855" cy="233917"/>
              </a:xfrm>
              <a:prstGeom prst="chevron">
                <a:avLst/>
              </a:prstGeom>
              <a:solidFill>
                <a:srgbClr val="A220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11" name="Group 10">
              <a:extLst>
                <a:ext uri="{FF2B5EF4-FFF2-40B4-BE49-F238E27FC236}">
                  <a16:creationId xmlns:a16="http://schemas.microsoft.com/office/drawing/2014/main" id="{D305391C-FFFE-86C6-7D9D-12B8B4F93EDC}"/>
                </a:ext>
              </a:extLst>
            </p:cNvPr>
            <p:cNvGrpSpPr/>
            <p:nvPr/>
          </p:nvGrpSpPr>
          <p:grpSpPr>
            <a:xfrm>
              <a:off x="3349560" y="2824783"/>
              <a:ext cx="317919" cy="233918"/>
              <a:chOff x="3818849" y="1200048"/>
              <a:chExt cx="292942" cy="233918"/>
            </a:xfrm>
          </p:grpSpPr>
          <p:sp>
            <p:nvSpPr>
              <p:cNvPr id="12" name="Arrow: Chevron 7">
                <a:extLst>
                  <a:ext uri="{FF2B5EF4-FFF2-40B4-BE49-F238E27FC236}">
                    <a16:creationId xmlns:a16="http://schemas.microsoft.com/office/drawing/2014/main" id="{5D8326C3-0667-8F22-AB60-200C241328BD}"/>
                  </a:ext>
                </a:extLst>
              </p:cNvPr>
              <p:cNvSpPr/>
              <p:nvPr/>
            </p:nvSpPr>
            <p:spPr>
              <a:xfrm>
                <a:off x="3818849" y="1200049"/>
                <a:ext cx="148855" cy="233917"/>
              </a:xfrm>
              <a:prstGeom prst="chevron">
                <a:avLst/>
              </a:prstGeom>
              <a:solidFill>
                <a:srgbClr val="2AA1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3" name="Arrow: Chevron 8">
                <a:extLst>
                  <a:ext uri="{FF2B5EF4-FFF2-40B4-BE49-F238E27FC236}">
                    <a16:creationId xmlns:a16="http://schemas.microsoft.com/office/drawing/2014/main" id="{E04ED09F-698C-354B-FC21-2D4C8A36FC99}"/>
                  </a:ext>
                </a:extLst>
              </p:cNvPr>
              <p:cNvSpPr/>
              <p:nvPr/>
            </p:nvSpPr>
            <p:spPr>
              <a:xfrm>
                <a:off x="3890892" y="1200048"/>
                <a:ext cx="148855" cy="233917"/>
              </a:xfrm>
              <a:prstGeom prst="chevron">
                <a:avLst/>
              </a:prstGeom>
              <a:solidFill>
                <a:srgbClr val="5375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4" name="Arrow: Chevron 9">
                <a:extLst>
                  <a:ext uri="{FF2B5EF4-FFF2-40B4-BE49-F238E27FC236}">
                    <a16:creationId xmlns:a16="http://schemas.microsoft.com/office/drawing/2014/main" id="{33F5AF88-6FB5-F81E-A712-E7FE67E347C6}"/>
                  </a:ext>
                </a:extLst>
              </p:cNvPr>
              <p:cNvSpPr/>
              <p:nvPr/>
            </p:nvSpPr>
            <p:spPr>
              <a:xfrm>
                <a:off x="3962936" y="1200048"/>
                <a:ext cx="148855" cy="233917"/>
              </a:xfrm>
              <a:prstGeom prst="chevron">
                <a:avLst/>
              </a:prstGeom>
              <a:solidFill>
                <a:srgbClr val="A220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grpSp>
      </p:grpSp>
    </p:spTree>
    <p:extLst>
      <p:ext uri="{BB962C8B-B14F-4D97-AF65-F5344CB8AC3E}">
        <p14:creationId xmlns:p14="http://schemas.microsoft.com/office/powerpoint/2010/main" val="18419736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85;p22">
            <a:extLst>
              <a:ext uri="{FF2B5EF4-FFF2-40B4-BE49-F238E27FC236}">
                <a16:creationId xmlns:a16="http://schemas.microsoft.com/office/drawing/2014/main" id="{26DB0147-87A0-D3B5-A05E-63C737FB4DD4}"/>
              </a:ext>
            </a:extLst>
          </p:cNvPr>
          <p:cNvSpPr txBox="1">
            <a:spLocks/>
          </p:cNvSpPr>
          <p:nvPr/>
        </p:nvSpPr>
        <p:spPr>
          <a:xfrm>
            <a:off x="0" y="0"/>
            <a:ext cx="5674800" cy="463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dk1"/>
              </a:buClr>
              <a:buSzPts val="2800"/>
            </a:pPr>
            <a:r>
              <a:rPr lang="en-US" sz="2000" b="1">
                <a:solidFill>
                  <a:srgbClr val="2E318E"/>
                </a:solidFill>
                <a:latin typeface="Open Sans Semibold"/>
                <a:ea typeface="Open Sans Semibold"/>
                <a:cs typeface="Open Sans Semibold"/>
                <a:sym typeface="Montserrat"/>
              </a:rPr>
              <a:t>Pop Quiz</a:t>
            </a:r>
          </a:p>
        </p:txBody>
      </p:sp>
      <p:sp>
        <p:nvSpPr>
          <p:cNvPr id="5" name="Google Shape;26;g15e7eeb833a_0_52">
            <a:extLst>
              <a:ext uri="{FF2B5EF4-FFF2-40B4-BE49-F238E27FC236}">
                <a16:creationId xmlns:a16="http://schemas.microsoft.com/office/drawing/2014/main" id="{531E1956-982E-E516-6ADF-1442BA7A1CA0}"/>
              </a:ext>
            </a:extLst>
          </p:cNvPr>
          <p:cNvSpPr/>
          <p:nvPr/>
        </p:nvSpPr>
        <p:spPr>
          <a:xfrm>
            <a:off x="1374522" y="904120"/>
            <a:ext cx="6394955" cy="682310"/>
          </a:xfrm>
          <a:prstGeom prst="roundRect">
            <a:avLst>
              <a:gd name="adj" fmla="val 16667"/>
            </a:avLst>
          </a:prstGeom>
          <a:solidFill>
            <a:schemeClr val="accent5">
              <a:lumMod val="20000"/>
              <a:lumOff val="80000"/>
            </a:schemeClr>
          </a:solidFill>
          <a:ln>
            <a:noFill/>
          </a:ln>
        </p:spPr>
        <p:txBody>
          <a:bodyPr spcFirstLastPara="1" wrap="square" lIns="274300" tIns="182875" rIns="182875" bIns="182875" anchor="ctr" anchorCtr="0">
            <a:noAutofit/>
          </a:bodyPr>
          <a:lstStyle/>
          <a:p>
            <a:r>
              <a:rPr lang="en-US">
                <a:solidFill>
                  <a:schemeClr val="tx1"/>
                </a:solidFill>
                <a:latin typeface="Open Sans"/>
                <a:ea typeface="Open Sans"/>
                <a:sym typeface="Open Sans"/>
              </a:rPr>
              <a:t>Q. </a:t>
            </a:r>
            <a:r>
              <a:rPr lang="en-US">
                <a:latin typeface="Open Sans"/>
                <a:ea typeface="Open Sans"/>
                <a:sym typeface="Open Sans"/>
              </a:rPr>
              <a:t>What is true about Git?</a:t>
            </a:r>
            <a:endParaRPr lang="en-US">
              <a:latin typeface="Open Sans"/>
              <a:ea typeface="Open Sans"/>
            </a:endParaRPr>
          </a:p>
        </p:txBody>
      </p:sp>
      <p:pic>
        <p:nvPicPr>
          <p:cNvPr id="9" name="Picture 8" descr="A picture containing icon&#10;&#10;Description automatically generated">
            <a:extLst>
              <a:ext uri="{FF2B5EF4-FFF2-40B4-BE49-F238E27FC236}">
                <a16:creationId xmlns:a16="http://schemas.microsoft.com/office/drawing/2014/main" id="{9C3C5BA3-A589-1F6E-1A4F-03183BF8ACB2}"/>
              </a:ext>
            </a:extLst>
          </p:cNvPr>
          <p:cNvPicPr>
            <a:picLocks noChangeAspect="1"/>
          </p:cNvPicPr>
          <p:nvPr/>
        </p:nvPicPr>
        <p:blipFill>
          <a:blip r:embed="rId2"/>
          <a:stretch>
            <a:fillRect/>
          </a:stretch>
        </p:blipFill>
        <p:spPr>
          <a:xfrm>
            <a:off x="6986939" y="3390135"/>
            <a:ext cx="2157061" cy="1753365"/>
          </a:xfrm>
          <a:prstGeom prst="rect">
            <a:avLst/>
          </a:prstGeom>
        </p:spPr>
      </p:pic>
      <p:sp>
        <p:nvSpPr>
          <p:cNvPr id="4" name="Rectangle 3">
            <a:extLst>
              <a:ext uri="{FF2B5EF4-FFF2-40B4-BE49-F238E27FC236}">
                <a16:creationId xmlns:a16="http://schemas.microsoft.com/office/drawing/2014/main" id="{FEBDEF11-4C74-E1A6-475E-5DD51058A63E}"/>
              </a:ext>
            </a:extLst>
          </p:cNvPr>
          <p:cNvSpPr/>
          <p:nvPr/>
        </p:nvSpPr>
        <p:spPr>
          <a:xfrm>
            <a:off x="1281318" y="3308626"/>
            <a:ext cx="86340" cy="33401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4009FDF8-EC85-A034-2268-AA163A2B0578}"/>
              </a:ext>
            </a:extLst>
          </p:cNvPr>
          <p:cNvSpPr txBox="1"/>
          <p:nvPr/>
        </p:nvSpPr>
        <p:spPr>
          <a:xfrm>
            <a:off x="1374522" y="1848428"/>
            <a:ext cx="5229225" cy="2185406"/>
          </a:xfrm>
          <a:prstGeom prst="rect">
            <a:avLst/>
          </a:prstGeom>
          <a:noFill/>
        </p:spPr>
        <p:txBody>
          <a:bodyPr wrap="square" lIns="91440" tIns="45720" rIns="91440" bIns="45720" anchor="t">
            <a:spAutoFit/>
          </a:bodyPr>
          <a:lstStyle/>
          <a:p>
            <a:pPr marL="342900" indent="-342900">
              <a:buAutoNum type="alphaLcPeriod"/>
            </a:pPr>
            <a:r>
              <a:rPr lang="en-US">
                <a:latin typeface="Open Sans" panose="020B0606030504020204" pitchFamily="34" charset="0"/>
                <a:ea typeface="Open Sans" panose="020B0606030504020204" pitchFamily="34" charset="0"/>
                <a:cs typeface="Open Sans" panose="020B0606030504020204" pitchFamily="34" charset="0"/>
              </a:rPr>
              <a:t>Git is open-source</a:t>
            </a:r>
          </a:p>
          <a:p>
            <a:pPr marL="342900" indent="-342900">
              <a:buAutoNum type="alphaLcPeriod"/>
            </a:pPr>
            <a:endParaRPr lang="en-US">
              <a:latin typeface="Open Sans" panose="020B0606030504020204" pitchFamily="34" charset="0"/>
              <a:ea typeface="Open Sans" panose="020B0606030504020204" pitchFamily="34" charset="0"/>
              <a:cs typeface="Open Sans" panose="020B0606030504020204" pitchFamily="34" charset="0"/>
            </a:endParaRPr>
          </a:p>
          <a:p>
            <a:pPr marL="342900" indent="-342900">
              <a:buAutoNum type="alphaLcPeriod"/>
            </a:pPr>
            <a:r>
              <a:rPr lang="en-US">
                <a:latin typeface="Open Sans" panose="020B0606030504020204" pitchFamily="34" charset="0"/>
                <a:ea typeface="Open Sans" panose="020B0606030504020204" pitchFamily="34" charset="0"/>
                <a:cs typeface="Open Sans" panose="020B0606030504020204" pitchFamily="34" charset="0"/>
              </a:rPr>
              <a:t>Git is an example of distributed version control system</a:t>
            </a:r>
          </a:p>
          <a:p>
            <a:pPr marL="342900" indent="-342900">
              <a:buAutoNum type="alphaLcPeriod"/>
            </a:pPr>
            <a:endParaRPr lang="en-US">
              <a:latin typeface="Open Sans" panose="020B0606030504020204" pitchFamily="34" charset="0"/>
              <a:ea typeface="Open Sans" panose="020B0606030504020204" pitchFamily="34" charset="0"/>
              <a:cs typeface="Open Sans" panose="020B0606030504020204" pitchFamily="34" charset="0"/>
            </a:endParaRPr>
          </a:p>
          <a:p>
            <a:pPr marL="342900" indent="-342900">
              <a:buAutoNum type="alphaLcPeriod"/>
            </a:pPr>
            <a:r>
              <a:rPr lang="en-US">
                <a:latin typeface="Open Sans" panose="020B0606030504020204" pitchFamily="34" charset="0"/>
                <a:ea typeface="Open Sans" panose="020B0606030504020204" pitchFamily="34" charset="0"/>
                <a:cs typeface="Open Sans" panose="020B0606030504020204" pitchFamily="34" charset="0"/>
              </a:rPr>
              <a:t>Used for handling the development of small and large projects</a:t>
            </a:r>
          </a:p>
          <a:p>
            <a:pPr marL="342900" indent="-342900">
              <a:buAutoNum type="alphaLcPeriod"/>
            </a:pPr>
            <a:endParaRPr lang="en-US">
              <a:latin typeface="Open Sans" panose="020B0606030504020204" pitchFamily="34" charset="0"/>
              <a:ea typeface="Open Sans" panose="020B0606030504020204" pitchFamily="34" charset="0"/>
              <a:cs typeface="Open Sans" panose="020B0606030504020204" pitchFamily="34" charset="0"/>
            </a:endParaRPr>
          </a:p>
          <a:p>
            <a:pPr marL="342900" indent="-342900">
              <a:buAutoNum type="alphaLcPeriod"/>
            </a:pPr>
            <a:r>
              <a:rPr lang="en-US" b="1">
                <a:latin typeface="Open Sans" panose="020B0606030504020204" pitchFamily="34" charset="0"/>
                <a:ea typeface="Open Sans" panose="020B0606030504020204" pitchFamily="34" charset="0"/>
                <a:cs typeface="Open Sans" panose="020B0606030504020204" pitchFamily="34" charset="0"/>
              </a:rPr>
              <a:t>All the above</a:t>
            </a:r>
          </a:p>
          <a:p>
            <a:pPr>
              <a:lnSpc>
                <a:spcPct val="200000"/>
              </a:lnSpc>
            </a:pPr>
            <a:endParaRPr lang="en-US">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916777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2" name="Google Shape;75;p20">
            <a:extLst>
              <a:ext uri="{FF2B5EF4-FFF2-40B4-BE49-F238E27FC236}">
                <a16:creationId xmlns:a16="http://schemas.microsoft.com/office/drawing/2014/main" id="{F38261C3-6AA8-3A4F-6411-2A51F2908825}"/>
              </a:ext>
            </a:extLst>
          </p:cNvPr>
          <p:cNvSpPr txBox="1"/>
          <p:nvPr/>
        </p:nvSpPr>
        <p:spPr>
          <a:xfrm>
            <a:off x="2973158" y="2120453"/>
            <a:ext cx="3203779" cy="90898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algn="ctr">
              <a:defRPr sz="3200">
                <a:latin typeface="Open Sans Semibold" panose="020B0706030804020204" pitchFamily="34" charset="0"/>
                <a:ea typeface="Open Sans Semibold" panose="020B0706030804020204" pitchFamily="34" charset="0"/>
                <a:cs typeface="Open Sans Semibold" panose="020B0706030804020204" pitchFamily="34" charset="0"/>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IN">
                <a:solidFill>
                  <a:srgbClr val="FFFFFF"/>
                </a:solidFill>
              </a:rPr>
              <a:t>Installation</a:t>
            </a:r>
            <a:endParaRPr lang="en-US">
              <a:solidFill>
                <a:srgbClr val="FFFFFF"/>
              </a:solidFill>
            </a:endParaRPr>
          </a:p>
        </p:txBody>
      </p:sp>
    </p:spTree>
    <p:extLst>
      <p:ext uri="{BB962C8B-B14F-4D97-AF65-F5344CB8AC3E}">
        <p14:creationId xmlns:p14="http://schemas.microsoft.com/office/powerpoint/2010/main" val="19574783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2" name="Google Shape;85;p22">
            <a:extLst>
              <a:ext uri="{FF2B5EF4-FFF2-40B4-BE49-F238E27FC236}">
                <a16:creationId xmlns:a16="http://schemas.microsoft.com/office/drawing/2014/main" id="{0664B3E8-C26D-429C-EDE4-03689ED3C512}"/>
              </a:ext>
            </a:extLst>
          </p:cNvPr>
          <p:cNvSpPr txBox="1">
            <a:spLocks noGrp="1"/>
          </p:cNvSpPr>
          <p:nvPr/>
        </p:nvSpPr>
        <p:spPr>
          <a:xfrm>
            <a:off x="0" y="0"/>
            <a:ext cx="6699188" cy="463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1400" b="1" i="0" u="none" strike="noStrike" cap="none">
                <a:solidFill>
                  <a:srgbClr val="2E318E"/>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Arial"/>
              <a:buNone/>
              <a:defRPr sz="1400" b="1" i="0" u="none" strike="noStrike" cap="none">
                <a:solidFill>
                  <a:srgbClr val="2E318E"/>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Arial"/>
              <a:buNone/>
              <a:defRPr sz="1400" b="1" i="0" u="none" strike="noStrike" cap="none">
                <a:solidFill>
                  <a:srgbClr val="2E318E"/>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Arial"/>
              <a:buNone/>
              <a:defRPr sz="1400" b="1" i="0" u="none" strike="noStrike" cap="none">
                <a:solidFill>
                  <a:srgbClr val="2E318E"/>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Arial"/>
              <a:buNone/>
              <a:defRPr sz="1400" b="1" i="0" u="none" strike="noStrike" cap="none">
                <a:solidFill>
                  <a:srgbClr val="2E318E"/>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Arial"/>
              <a:buNone/>
              <a:defRPr sz="1400" b="1" i="0" u="none" strike="noStrike" cap="none">
                <a:solidFill>
                  <a:srgbClr val="2E318E"/>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Arial"/>
              <a:buNone/>
              <a:defRPr sz="1400" b="1" i="0" u="none" strike="noStrike" cap="none">
                <a:solidFill>
                  <a:srgbClr val="2E318E"/>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Arial"/>
              <a:buNone/>
              <a:defRPr sz="1400" b="1" i="0" u="none" strike="noStrike" cap="none">
                <a:solidFill>
                  <a:srgbClr val="2E318E"/>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Arial"/>
              <a:buNone/>
              <a:defRPr sz="1400" b="1" i="0" u="none" strike="noStrike" cap="none">
                <a:solidFill>
                  <a:srgbClr val="2E318E"/>
                </a:solidFill>
                <a:latin typeface="Montserrat"/>
                <a:ea typeface="Montserrat"/>
                <a:cs typeface="Montserrat"/>
                <a:sym typeface="Montserrat"/>
              </a:defRPr>
            </a:lvl9pPr>
          </a:lstStyle>
          <a:p>
            <a:r>
              <a:rPr lang="en-IN" sz="2000">
                <a:latin typeface="Open Sans Semibold"/>
                <a:ea typeface="Open Sans Semibold"/>
                <a:cs typeface="Open Sans Semibold"/>
              </a:rPr>
              <a:t>Installation</a:t>
            </a:r>
            <a:endParaRPr lang="en-IN" sz="2000">
              <a:latin typeface="Open Sans Semibold" panose="020B0706030804020204" pitchFamily="34" charset="0"/>
              <a:ea typeface="Open Sans Semibold" panose="020B0706030804020204" pitchFamily="34" charset="0"/>
              <a:cs typeface="Open Sans Semibold" panose="020B0706030804020204" pitchFamily="34" charset="0"/>
            </a:endParaRPr>
          </a:p>
        </p:txBody>
      </p:sp>
      <p:grpSp>
        <p:nvGrpSpPr>
          <p:cNvPr id="7" name="Group 6">
            <a:extLst>
              <a:ext uri="{FF2B5EF4-FFF2-40B4-BE49-F238E27FC236}">
                <a16:creationId xmlns:a16="http://schemas.microsoft.com/office/drawing/2014/main" id="{4CF3E208-BBE9-4097-D789-25C053D0DF1C}"/>
              </a:ext>
            </a:extLst>
          </p:cNvPr>
          <p:cNvGrpSpPr/>
          <p:nvPr/>
        </p:nvGrpSpPr>
        <p:grpSpPr>
          <a:xfrm>
            <a:off x="474478" y="1558729"/>
            <a:ext cx="8195044" cy="2026042"/>
            <a:chOff x="342900" y="1470893"/>
            <a:chExt cx="8195044" cy="2026042"/>
          </a:xfrm>
        </p:grpSpPr>
        <p:sp>
          <p:nvSpPr>
            <p:cNvPr id="4" name="TextBox 3">
              <a:extLst>
                <a:ext uri="{FF2B5EF4-FFF2-40B4-BE49-F238E27FC236}">
                  <a16:creationId xmlns:a16="http://schemas.microsoft.com/office/drawing/2014/main" id="{094584AB-6F59-6666-F6A3-71C402B543B3}"/>
                </a:ext>
              </a:extLst>
            </p:cNvPr>
            <p:cNvSpPr txBox="1"/>
            <p:nvPr/>
          </p:nvSpPr>
          <p:spPr>
            <a:xfrm>
              <a:off x="342900" y="1470893"/>
              <a:ext cx="8195044" cy="307777"/>
            </a:xfrm>
            <a:prstGeom prst="rect">
              <a:avLst/>
            </a:prstGeom>
            <a:noFill/>
            <a:ln>
              <a:solidFill>
                <a:schemeClr val="accent1">
                  <a:lumMod val="60000"/>
                  <a:lumOff val="40000"/>
                </a:schemeClr>
              </a:solidFill>
            </a:ln>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b="1">
                  <a:latin typeface="Open Sans" panose="020B0606030504020204" pitchFamily="34" charset="0"/>
                  <a:ea typeface="Open Sans" panose="020B0606030504020204" pitchFamily="34" charset="0"/>
                  <a:cs typeface="Open Sans" panose="020B0606030504020204" pitchFamily="34" charset="0"/>
                </a:rPr>
                <a:t>Windows: </a:t>
              </a:r>
              <a:r>
                <a:rPr lang="en-US">
                  <a:latin typeface="Open Sans" panose="020B0606030504020204" pitchFamily="34" charset="0"/>
                  <a:ea typeface="Open Sans" panose="020B0606030504020204" pitchFamily="34" charset="0"/>
                  <a:cs typeface="Open Sans" panose="020B0606030504020204" pitchFamily="34" charset="0"/>
                </a:rPr>
                <a:t>You can install Git by downloading the installer from git-scm.org.</a:t>
              </a:r>
              <a:endParaRPr lang="en-US" b="1">
                <a:latin typeface="Open Sans" panose="020B0606030504020204" pitchFamily="34" charset="0"/>
                <a:ea typeface="Open Sans" panose="020B0606030504020204" pitchFamily="34" charset="0"/>
                <a:cs typeface="Open Sans" panose="020B0606030504020204" pitchFamily="34" charset="0"/>
              </a:endParaRPr>
            </a:p>
          </p:txBody>
        </p:sp>
        <p:sp>
          <p:nvSpPr>
            <p:cNvPr id="5" name="TextBox 4">
              <a:extLst>
                <a:ext uri="{FF2B5EF4-FFF2-40B4-BE49-F238E27FC236}">
                  <a16:creationId xmlns:a16="http://schemas.microsoft.com/office/drawing/2014/main" id="{7F85E144-FFF6-1E82-745B-4B07F4CBCE26}"/>
                </a:ext>
              </a:extLst>
            </p:cNvPr>
            <p:cNvSpPr txBox="1"/>
            <p:nvPr/>
          </p:nvSpPr>
          <p:spPr>
            <a:xfrm>
              <a:off x="342900" y="2114582"/>
              <a:ext cx="8195044" cy="523220"/>
            </a:xfrm>
            <a:prstGeom prst="rect">
              <a:avLst/>
            </a:prstGeom>
            <a:noFill/>
            <a:ln>
              <a:solidFill>
                <a:schemeClr val="accent1">
                  <a:lumMod val="60000"/>
                  <a:lumOff val="40000"/>
                </a:schemeClr>
              </a:solidFill>
            </a:ln>
          </p:spPr>
          <p:txBody>
            <a:bodyPr wrap="square" lIns="91440" tIns="45720" rIns="91440" bIns="45720" rtlCol="0" anchor="t">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b="1">
                  <a:latin typeface="Open Sans"/>
                  <a:ea typeface="Open Sans"/>
                  <a:cs typeface="Open Sans"/>
                </a:rPr>
                <a:t>Linux: </a:t>
              </a:r>
              <a:r>
                <a:rPr lang="en-US">
                  <a:latin typeface="Open Sans"/>
                  <a:ea typeface="Open Sans"/>
                  <a:cs typeface="Open Sans"/>
                </a:rPr>
                <a:t>Most Linux distros have Git pre-installed. If not, it can be easily installed using the </a:t>
              </a:r>
              <a:r>
                <a:rPr lang="en-US" i="1" err="1">
                  <a:latin typeface="Consolas"/>
                  <a:ea typeface="Open Sans"/>
                  <a:cs typeface="Open Sans"/>
                </a:rPr>
                <a:t>sudo</a:t>
              </a:r>
              <a:r>
                <a:rPr lang="en-US" i="1">
                  <a:latin typeface="Consolas"/>
                  <a:ea typeface="Open Sans"/>
                  <a:cs typeface="Open Sans"/>
                </a:rPr>
                <a:t> apt install git-all</a:t>
              </a:r>
              <a:r>
                <a:rPr lang="en-US" i="1">
                  <a:latin typeface="Open Sans"/>
                  <a:ea typeface="Open Sans"/>
                  <a:cs typeface="Open Sans"/>
                </a:rPr>
                <a:t> </a:t>
              </a:r>
              <a:r>
                <a:rPr lang="en-US">
                  <a:latin typeface="Open Sans"/>
                  <a:ea typeface="Open Sans"/>
                  <a:cs typeface="Open Sans"/>
                </a:rPr>
                <a:t>command.</a:t>
              </a:r>
              <a:endParaRPr lang="en-US" b="1">
                <a:latin typeface="Open Sans"/>
                <a:ea typeface="Open Sans"/>
                <a:cs typeface="Open Sans"/>
              </a:endParaRPr>
            </a:p>
          </p:txBody>
        </p:sp>
        <p:sp>
          <p:nvSpPr>
            <p:cNvPr id="6" name="TextBox 5">
              <a:extLst>
                <a:ext uri="{FF2B5EF4-FFF2-40B4-BE49-F238E27FC236}">
                  <a16:creationId xmlns:a16="http://schemas.microsoft.com/office/drawing/2014/main" id="{601F1676-39FE-4BA7-475B-1E77D2C1D669}"/>
                </a:ext>
              </a:extLst>
            </p:cNvPr>
            <p:cNvSpPr txBox="1"/>
            <p:nvPr/>
          </p:nvSpPr>
          <p:spPr>
            <a:xfrm>
              <a:off x="342900" y="2973715"/>
              <a:ext cx="8195044" cy="523220"/>
            </a:xfrm>
            <a:prstGeom prst="rect">
              <a:avLst/>
            </a:prstGeom>
            <a:noFill/>
            <a:ln>
              <a:solidFill>
                <a:schemeClr val="accent1">
                  <a:lumMod val="60000"/>
                  <a:lumOff val="40000"/>
                </a:schemeClr>
              </a:solidFill>
            </a:ln>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b="1">
                  <a:latin typeface="Open Sans" panose="020B0606030504020204" pitchFamily="34" charset="0"/>
                  <a:ea typeface="Open Sans" panose="020B0606030504020204" pitchFamily="34" charset="0"/>
                  <a:cs typeface="Open Sans" panose="020B0606030504020204" pitchFamily="34" charset="0"/>
                </a:rPr>
                <a:t>Mac: </a:t>
              </a:r>
              <a:r>
                <a:rPr lang="en-US">
                  <a:latin typeface="Open Sans" panose="020B0606030504020204" pitchFamily="34" charset="0"/>
                  <a:ea typeface="Open Sans" panose="020B0606030504020204" pitchFamily="34" charset="0"/>
                  <a:cs typeface="Open Sans" panose="020B0606030504020204" pitchFamily="34" charset="0"/>
                </a:rPr>
                <a:t>Most likely, your Mac has Git pre-installed. If not, you can install the </a:t>
              </a:r>
              <a:r>
                <a:rPr lang="en-US" err="1">
                  <a:latin typeface="Open Sans" panose="020B0606030504020204" pitchFamily="34" charset="0"/>
                  <a:ea typeface="Open Sans" panose="020B0606030504020204" pitchFamily="34" charset="0"/>
                  <a:cs typeface="Open Sans" panose="020B0606030504020204" pitchFamily="34" charset="0"/>
                </a:rPr>
                <a:t>Xcode</a:t>
              </a:r>
              <a:r>
                <a:rPr lang="en-US">
                  <a:latin typeface="Open Sans" panose="020B0606030504020204" pitchFamily="34" charset="0"/>
                  <a:ea typeface="Open Sans" panose="020B0606030504020204" pitchFamily="34" charset="0"/>
                  <a:cs typeface="Open Sans" panose="020B0606030504020204" pitchFamily="34" charset="0"/>
                </a:rPr>
                <a:t> Command Line Tools from the App Store.</a:t>
              </a:r>
              <a:endParaRPr lang="en-US" b="1">
                <a:latin typeface="Open Sans" panose="020B0606030504020204" pitchFamily="34" charset="0"/>
                <a:ea typeface="Open Sans" panose="020B0606030504020204" pitchFamily="34" charset="0"/>
                <a:cs typeface="Open Sans" panose="020B0606030504020204" pitchFamily="34" charset="0"/>
              </a:endParaRPr>
            </a:p>
          </p:txBody>
        </p:sp>
      </p:grpSp>
    </p:spTree>
    <p:extLst>
      <p:ext uri="{BB962C8B-B14F-4D97-AF65-F5344CB8AC3E}">
        <p14:creationId xmlns:p14="http://schemas.microsoft.com/office/powerpoint/2010/main" val="7316784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2" name="Google Shape;85;p22">
            <a:extLst>
              <a:ext uri="{FF2B5EF4-FFF2-40B4-BE49-F238E27FC236}">
                <a16:creationId xmlns:a16="http://schemas.microsoft.com/office/drawing/2014/main" id="{92E1A2EE-CE5F-4D02-1536-53DBD6CD9BE4}"/>
              </a:ext>
            </a:extLst>
          </p:cNvPr>
          <p:cNvSpPr txBox="1">
            <a:spLocks noGrp="1"/>
          </p:cNvSpPr>
          <p:nvPr/>
        </p:nvSpPr>
        <p:spPr>
          <a:xfrm>
            <a:off x="0" y="0"/>
            <a:ext cx="6699188" cy="463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1400" b="1" i="0" u="none" strike="noStrike" cap="none">
                <a:solidFill>
                  <a:srgbClr val="2E318E"/>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Arial"/>
              <a:buNone/>
              <a:defRPr sz="1400" b="1" i="0" u="none" strike="noStrike" cap="none">
                <a:solidFill>
                  <a:srgbClr val="2E318E"/>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Arial"/>
              <a:buNone/>
              <a:defRPr sz="1400" b="1" i="0" u="none" strike="noStrike" cap="none">
                <a:solidFill>
                  <a:srgbClr val="2E318E"/>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Arial"/>
              <a:buNone/>
              <a:defRPr sz="1400" b="1" i="0" u="none" strike="noStrike" cap="none">
                <a:solidFill>
                  <a:srgbClr val="2E318E"/>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Arial"/>
              <a:buNone/>
              <a:defRPr sz="1400" b="1" i="0" u="none" strike="noStrike" cap="none">
                <a:solidFill>
                  <a:srgbClr val="2E318E"/>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Arial"/>
              <a:buNone/>
              <a:defRPr sz="1400" b="1" i="0" u="none" strike="noStrike" cap="none">
                <a:solidFill>
                  <a:srgbClr val="2E318E"/>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Arial"/>
              <a:buNone/>
              <a:defRPr sz="1400" b="1" i="0" u="none" strike="noStrike" cap="none">
                <a:solidFill>
                  <a:srgbClr val="2E318E"/>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Arial"/>
              <a:buNone/>
              <a:defRPr sz="1400" b="1" i="0" u="none" strike="noStrike" cap="none">
                <a:solidFill>
                  <a:srgbClr val="2E318E"/>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Arial"/>
              <a:buNone/>
              <a:defRPr sz="1400" b="1" i="0" u="none" strike="noStrike" cap="none">
                <a:solidFill>
                  <a:srgbClr val="2E318E"/>
                </a:solidFill>
                <a:latin typeface="Montserrat"/>
                <a:ea typeface="Montserrat"/>
                <a:cs typeface="Montserrat"/>
                <a:sym typeface="Montserrat"/>
              </a:defRPr>
            </a:lvl9pPr>
          </a:lstStyle>
          <a:p>
            <a:r>
              <a:rPr lang="en-IN" sz="2000">
                <a:latin typeface="Open Sans Semibold"/>
                <a:ea typeface="Open Sans Semibold"/>
                <a:cs typeface="Open Sans Semibold"/>
              </a:rPr>
              <a:t>Verifying Installation</a:t>
            </a:r>
            <a:endParaRPr lang="en-IN" sz="2000">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4" name="TextBox 3">
            <a:extLst>
              <a:ext uri="{FF2B5EF4-FFF2-40B4-BE49-F238E27FC236}">
                <a16:creationId xmlns:a16="http://schemas.microsoft.com/office/drawing/2014/main" id="{4DB8CAF3-0ABE-5631-66F7-5AF32ABCCAC0}"/>
              </a:ext>
            </a:extLst>
          </p:cNvPr>
          <p:cNvSpPr txBox="1"/>
          <p:nvPr/>
        </p:nvSpPr>
        <p:spPr>
          <a:xfrm>
            <a:off x="3000896" y="2703285"/>
            <a:ext cx="3142207" cy="523220"/>
          </a:xfrm>
          <a:prstGeom prst="rect">
            <a:avLst/>
          </a:prstGeom>
          <a:noFill/>
        </p:spPr>
        <p:txBody>
          <a:bodyPr wrap="non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800" b="1">
                <a:latin typeface="Consolas" panose="020B0609020204030204" pitchFamily="49" charset="0"/>
                <a:cs typeface="Consolas" panose="020B0609020204030204" pitchFamily="49" charset="0"/>
              </a:rPr>
              <a:t>$ git --version</a:t>
            </a:r>
          </a:p>
        </p:txBody>
      </p:sp>
      <p:sp>
        <p:nvSpPr>
          <p:cNvPr id="5" name="TextBox 4">
            <a:extLst>
              <a:ext uri="{FF2B5EF4-FFF2-40B4-BE49-F238E27FC236}">
                <a16:creationId xmlns:a16="http://schemas.microsoft.com/office/drawing/2014/main" id="{46F7A674-7830-9D77-6325-9F1EDCB7AB88}"/>
              </a:ext>
            </a:extLst>
          </p:cNvPr>
          <p:cNvSpPr txBox="1"/>
          <p:nvPr/>
        </p:nvSpPr>
        <p:spPr>
          <a:xfrm>
            <a:off x="723900" y="2000093"/>
            <a:ext cx="7696200" cy="307777"/>
          </a:xfrm>
          <a:prstGeom prst="rect">
            <a:avLst/>
          </a:prstGeom>
          <a:noFill/>
          <a:ln>
            <a:solidFill>
              <a:schemeClr val="accent6">
                <a:lumMod val="50000"/>
              </a:schemeClr>
            </a:solidFill>
          </a:ln>
        </p:spPr>
        <p:txBody>
          <a:bodyPr wrap="square" lIns="91440" tIns="45720" rIns="91440" bIns="45720" anchor="t">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a:latin typeface="Open Sans"/>
                <a:ea typeface="Open Sans"/>
                <a:cs typeface="Open Sans"/>
              </a:rPr>
              <a:t>Run the following command on the terminal/command prompt to verify Git:</a:t>
            </a:r>
            <a:endParaRPr lang="en-US"/>
          </a:p>
        </p:txBody>
      </p:sp>
    </p:spTree>
    <p:extLst>
      <p:ext uri="{BB962C8B-B14F-4D97-AF65-F5344CB8AC3E}">
        <p14:creationId xmlns:p14="http://schemas.microsoft.com/office/powerpoint/2010/main" val="30143296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85;p22">
            <a:extLst>
              <a:ext uri="{FF2B5EF4-FFF2-40B4-BE49-F238E27FC236}">
                <a16:creationId xmlns:a16="http://schemas.microsoft.com/office/drawing/2014/main" id="{70578DE9-FE28-0B40-B8D3-BE7B1FE90799}"/>
              </a:ext>
            </a:extLst>
          </p:cNvPr>
          <p:cNvSpPr txBox="1">
            <a:spLocks/>
          </p:cNvSpPr>
          <p:nvPr/>
        </p:nvSpPr>
        <p:spPr>
          <a:xfrm>
            <a:off x="0" y="0"/>
            <a:ext cx="5674800" cy="463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RPr/>
            </a:defPPr>
            <a:lvl1pPr marL="0" indent="0">
              <a:buClr>
                <a:schemeClr val="dk1"/>
              </a:buClr>
              <a:buSzPts val="2800"/>
              <a:buNone/>
              <a:defRPr sz="2000" b="1">
                <a:solidFill>
                  <a:srgbClr val="2E318E"/>
                </a:solidFill>
                <a:latin typeface="Open Sans Semibold"/>
                <a:ea typeface="Open Sans Semibold"/>
                <a:cs typeface="Open Sans Semibold"/>
              </a:defRPr>
            </a:lvl1pPr>
            <a:lvl2pPr>
              <a:buClr>
                <a:schemeClr val="dk1"/>
              </a:buClr>
              <a:buSzPts val="2800"/>
              <a:buNone/>
              <a:defRPr b="1">
                <a:solidFill>
                  <a:srgbClr val="2E318E"/>
                </a:solidFill>
                <a:latin typeface="Montserrat"/>
                <a:ea typeface="Montserrat"/>
                <a:cs typeface="Montserrat"/>
              </a:defRPr>
            </a:lvl2pPr>
            <a:lvl3pPr>
              <a:buClr>
                <a:schemeClr val="dk1"/>
              </a:buClr>
              <a:buSzPts val="2800"/>
              <a:buNone/>
              <a:defRPr b="1">
                <a:solidFill>
                  <a:srgbClr val="2E318E"/>
                </a:solidFill>
                <a:latin typeface="Montserrat"/>
                <a:ea typeface="Montserrat"/>
                <a:cs typeface="Montserrat"/>
              </a:defRPr>
            </a:lvl3pPr>
            <a:lvl4pPr>
              <a:buClr>
                <a:schemeClr val="dk1"/>
              </a:buClr>
              <a:buSzPts val="2800"/>
              <a:buNone/>
              <a:defRPr b="1">
                <a:solidFill>
                  <a:srgbClr val="2E318E"/>
                </a:solidFill>
                <a:latin typeface="Montserrat"/>
                <a:ea typeface="Montserrat"/>
                <a:cs typeface="Montserrat"/>
              </a:defRPr>
            </a:lvl4pPr>
            <a:lvl5pPr>
              <a:buClr>
                <a:schemeClr val="dk1"/>
              </a:buClr>
              <a:buSzPts val="2800"/>
              <a:buNone/>
              <a:defRPr b="1">
                <a:solidFill>
                  <a:srgbClr val="2E318E"/>
                </a:solidFill>
                <a:latin typeface="Montserrat"/>
                <a:ea typeface="Montserrat"/>
                <a:cs typeface="Montserrat"/>
              </a:defRPr>
            </a:lvl5pPr>
            <a:lvl6pPr>
              <a:buClr>
                <a:schemeClr val="dk1"/>
              </a:buClr>
              <a:buSzPts val="2800"/>
              <a:buNone/>
              <a:defRPr b="1">
                <a:solidFill>
                  <a:srgbClr val="2E318E"/>
                </a:solidFill>
                <a:latin typeface="Montserrat"/>
                <a:ea typeface="Montserrat"/>
                <a:cs typeface="Montserrat"/>
              </a:defRPr>
            </a:lvl6pPr>
            <a:lvl7pPr>
              <a:buClr>
                <a:schemeClr val="dk1"/>
              </a:buClr>
              <a:buSzPts val="2800"/>
              <a:buNone/>
              <a:defRPr b="1">
                <a:solidFill>
                  <a:srgbClr val="2E318E"/>
                </a:solidFill>
                <a:latin typeface="Montserrat"/>
                <a:ea typeface="Montserrat"/>
                <a:cs typeface="Montserrat"/>
              </a:defRPr>
            </a:lvl7pPr>
            <a:lvl8pPr>
              <a:buClr>
                <a:schemeClr val="dk1"/>
              </a:buClr>
              <a:buSzPts val="2800"/>
              <a:buNone/>
              <a:defRPr b="1">
                <a:solidFill>
                  <a:srgbClr val="2E318E"/>
                </a:solidFill>
                <a:latin typeface="Montserrat"/>
                <a:ea typeface="Montserrat"/>
                <a:cs typeface="Montserrat"/>
              </a:defRPr>
            </a:lvl8pPr>
            <a:lvl9pPr>
              <a:buClr>
                <a:schemeClr val="dk1"/>
              </a:buClr>
              <a:buSzPts val="2800"/>
              <a:buNone/>
              <a:defRPr b="1">
                <a:solidFill>
                  <a:srgbClr val="2E318E"/>
                </a:solidFill>
                <a:latin typeface="Montserrat"/>
                <a:ea typeface="Montserrat"/>
                <a:cs typeface="Montserrat"/>
              </a:defRPr>
            </a:lvl9pPr>
          </a:lstStyle>
          <a:p>
            <a:r>
              <a:rPr lang="en-US"/>
              <a:t>Poll Time</a:t>
            </a:r>
          </a:p>
        </p:txBody>
      </p:sp>
      <p:sp>
        <p:nvSpPr>
          <p:cNvPr id="3" name="Google Shape;26;g15e7eeb833a_0_52">
            <a:extLst>
              <a:ext uri="{FF2B5EF4-FFF2-40B4-BE49-F238E27FC236}">
                <a16:creationId xmlns:a16="http://schemas.microsoft.com/office/drawing/2014/main" id="{E50AF12B-5E99-69F6-D682-3973431EBCCF}"/>
              </a:ext>
            </a:extLst>
          </p:cNvPr>
          <p:cNvSpPr/>
          <p:nvPr/>
        </p:nvSpPr>
        <p:spPr>
          <a:xfrm>
            <a:off x="1374522" y="904120"/>
            <a:ext cx="6394955" cy="682310"/>
          </a:xfrm>
          <a:prstGeom prst="roundRect">
            <a:avLst>
              <a:gd name="adj" fmla="val 16667"/>
            </a:avLst>
          </a:prstGeom>
          <a:solidFill>
            <a:schemeClr val="accent5">
              <a:lumMod val="20000"/>
              <a:lumOff val="80000"/>
            </a:schemeClr>
          </a:solidFill>
          <a:ln>
            <a:noFill/>
          </a:ln>
        </p:spPr>
        <p:txBody>
          <a:bodyPr spcFirstLastPara="1" wrap="square" lIns="274300" tIns="182875" rIns="182875" bIns="182875" anchor="ctr" anchorCtr="0">
            <a:noAutofit/>
          </a:bodyPr>
          <a:lstStyle/>
          <a:p>
            <a:r>
              <a:rPr lang="en-US">
                <a:solidFill>
                  <a:schemeClr val="tx1"/>
                </a:solidFill>
                <a:latin typeface="Open Sans"/>
                <a:ea typeface="Open Sans"/>
              </a:rPr>
              <a:t>Q. Which of the following systems support Git?</a:t>
            </a:r>
          </a:p>
        </p:txBody>
      </p:sp>
      <p:sp>
        <p:nvSpPr>
          <p:cNvPr id="4" name="TextBox 3">
            <a:extLst>
              <a:ext uri="{FF2B5EF4-FFF2-40B4-BE49-F238E27FC236}">
                <a16:creationId xmlns:a16="http://schemas.microsoft.com/office/drawing/2014/main" id="{93BC2769-7970-7910-80DB-5453DA085C21}"/>
              </a:ext>
            </a:extLst>
          </p:cNvPr>
          <p:cNvSpPr txBox="1"/>
          <p:nvPr/>
        </p:nvSpPr>
        <p:spPr>
          <a:xfrm>
            <a:off x="1698729" y="2046079"/>
            <a:ext cx="2847031" cy="1754519"/>
          </a:xfrm>
          <a:prstGeom prst="rect">
            <a:avLst/>
          </a:prstGeom>
          <a:noFill/>
        </p:spPr>
        <p:txBody>
          <a:bodyPr wrap="square" lIns="91440" tIns="45720" rIns="91440" bIns="45720" anchor="t">
            <a:spAutoFit/>
          </a:bodyPr>
          <a:lstStyle/>
          <a:p>
            <a:pPr marL="342900" indent="-342900">
              <a:lnSpc>
                <a:spcPct val="200000"/>
              </a:lnSpc>
              <a:buAutoNum type="alphaLcPeriod"/>
            </a:pPr>
            <a:r>
              <a:rPr lang="en-US">
                <a:solidFill>
                  <a:schemeClr val="tx1"/>
                </a:solidFill>
                <a:latin typeface="Open Sans"/>
                <a:ea typeface="Open Sans"/>
                <a:cs typeface="Open Sans"/>
              </a:rPr>
              <a:t>Windows</a:t>
            </a:r>
            <a:endParaRPr lang="en-US">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342900" indent="-342900">
              <a:lnSpc>
                <a:spcPct val="200000"/>
              </a:lnSpc>
              <a:buAutoNum type="alphaLcPeriod"/>
            </a:pPr>
            <a:r>
              <a:rPr lang="en-US">
                <a:solidFill>
                  <a:schemeClr val="tx1"/>
                </a:solidFill>
                <a:latin typeface="Open Sans"/>
                <a:ea typeface="Open Sans"/>
                <a:cs typeface="Open Sans"/>
              </a:rPr>
              <a:t>Mac</a:t>
            </a:r>
          </a:p>
          <a:p>
            <a:pPr marL="342900" indent="-342900">
              <a:lnSpc>
                <a:spcPct val="200000"/>
              </a:lnSpc>
              <a:buAutoNum type="alphaLcPeriod"/>
            </a:pPr>
            <a:r>
              <a:rPr lang="en-US">
                <a:solidFill>
                  <a:schemeClr val="tx1"/>
                </a:solidFill>
                <a:latin typeface="Open Sans"/>
                <a:ea typeface="Open Sans"/>
                <a:cs typeface="Open Sans"/>
              </a:rPr>
              <a:t>Linux</a:t>
            </a:r>
          </a:p>
          <a:p>
            <a:pPr marL="342900" indent="-342900">
              <a:lnSpc>
                <a:spcPct val="200000"/>
              </a:lnSpc>
              <a:buAutoNum type="alphaLcPeriod"/>
            </a:pPr>
            <a:r>
              <a:rPr lang="en-US">
                <a:solidFill>
                  <a:schemeClr val="tx1"/>
                </a:solidFill>
                <a:latin typeface="Open Sans"/>
                <a:ea typeface="Open Sans"/>
                <a:cs typeface="Open Sans"/>
              </a:rPr>
              <a:t>All the above</a:t>
            </a:r>
          </a:p>
        </p:txBody>
      </p:sp>
      <p:pic>
        <p:nvPicPr>
          <p:cNvPr id="5" name="Picture 4" descr="Graphical user interface, application&#10;&#10;Description automatically generated">
            <a:extLst>
              <a:ext uri="{FF2B5EF4-FFF2-40B4-BE49-F238E27FC236}">
                <a16:creationId xmlns:a16="http://schemas.microsoft.com/office/drawing/2014/main" id="{CFD7E510-3C3B-1161-892F-5F37BD95F5B7}"/>
              </a:ext>
            </a:extLst>
          </p:cNvPr>
          <p:cNvPicPr>
            <a:picLocks noChangeAspect="1"/>
          </p:cNvPicPr>
          <p:nvPr/>
        </p:nvPicPr>
        <p:blipFill>
          <a:blip r:embed="rId2"/>
          <a:stretch>
            <a:fillRect/>
          </a:stretch>
        </p:blipFill>
        <p:spPr>
          <a:xfrm>
            <a:off x="5869743" y="2804459"/>
            <a:ext cx="3271779" cy="2339041"/>
          </a:xfrm>
          <a:prstGeom prst="rect">
            <a:avLst/>
          </a:prstGeom>
        </p:spPr>
      </p:pic>
    </p:spTree>
    <p:extLst>
      <p:ext uri="{BB962C8B-B14F-4D97-AF65-F5344CB8AC3E}">
        <p14:creationId xmlns:p14="http://schemas.microsoft.com/office/powerpoint/2010/main" val="39430509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85;p22">
            <a:extLst>
              <a:ext uri="{FF2B5EF4-FFF2-40B4-BE49-F238E27FC236}">
                <a16:creationId xmlns:a16="http://schemas.microsoft.com/office/drawing/2014/main" id="{70578DE9-FE28-0B40-B8D3-BE7B1FE90799}"/>
              </a:ext>
            </a:extLst>
          </p:cNvPr>
          <p:cNvSpPr txBox="1">
            <a:spLocks/>
          </p:cNvSpPr>
          <p:nvPr/>
        </p:nvSpPr>
        <p:spPr>
          <a:xfrm>
            <a:off x="0" y="0"/>
            <a:ext cx="5674800" cy="463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RPr/>
            </a:defPPr>
            <a:lvl1pPr marL="0" indent="0">
              <a:buClr>
                <a:schemeClr val="dk1"/>
              </a:buClr>
              <a:buSzPts val="2800"/>
              <a:buNone/>
              <a:defRPr sz="2000" b="1">
                <a:solidFill>
                  <a:srgbClr val="2E318E"/>
                </a:solidFill>
                <a:latin typeface="Open Sans Semibold"/>
                <a:ea typeface="Open Sans Semibold"/>
                <a:cs typeface="Open Sans Semibold"/>
              </a:defRPr>
            </a:lvl1pPr>
            <a:lvl2pPr>
              <a:buClr>
                <a:schemeClr val="dk1"/>
              </a:buClr>
              <a:buSzPts val="2800"/>
              <a:buNone/>
              <a:defRPr b="1">
                <a:solidFill>
                  <a:srgbClr val="2E318E"/>
                </a:solidFill>
                <a:latin typeface="Montserrat"/>
                <a:ea typeface="Montserrat"/>
                <a:cs typeface="Montserrat"/>
              </a:defRPr>
            </a:lvl2pPr>
            <a:lvl3pPr>
              <a:buClr>
                <a:schemeClr val="dk1"/>
              </a:buClr>
              <a:buSzPts val="2800"/>
              <a:buNone/>
              <a:defRPr b="1">
                <a:solidFill>
                  <a:srgbClr val="2E318E"/>
                </a:solidFill>
                <a:latin typeface="Montserrat"/>
                <a:ea typeface="Montserrat"/>
                <a:cs typeface="Montserrat"/>
              </a:defRPr>
            </a:lvl3pPr>
            <a:lvl4pPr>
              <a:buClr>
                <a:schemeClr val="dk1"/>
              </a:buClr>
              <a:buSzPts val="2800"/>
              <a:buNone/>
              <a:defRPr b="1">
                <a:solidFill>
                  <a:srgbClr val="2E318E"/>
                </a:solidFill>
                <a:latin typeface="Montserrat"/>
                <a:ea typeface="Montserrat"/>
                <a:cs typeface="Montserrat"/>
              </a:defRPr>
            </a:lvl4pPr>
            <a:lvl5pPr>
              <a:buClr>
                <a:schemeClr val="dk1"/>
              </a:buClr>
              <a:buSzPts val="2800"/>
              <a:buNone/>
              <a:defRPr b="1">
                <a:solidFill>
                  <a:srgbClr val="2E318E"/>
                </a:solidFill>
                <a:latin typeface="Montserrat"/>
                <a:ea typeface="Montserrat"/>
                <a:cs typeface="Montserrat"/>
              </a:defRPr>
            </a:lvl5pPr>
            <a:lvl6pPr>
              <a:buClr>
                <a:schemeClr val="dk1"/>
              </a:buClr>
              <a:buSzPts val="2800"/>
              <a:buNone/>
              <a:defRPr b="1">
                <a:solidFill>
                  <a:srgbClr val="2E318E"/>
                </a:solidFill>
                <a:latin typeface="Montserrat"/>
                <a:ea typeface="Montserrat"/>
                <a:cs typeface="Montserrat"/>
              </a:defRPr>
            </a:lvl6pPr>
            <a:lvl7pPr>
              <a:buClr>
                <a:schemeClr val="dk1"/>
              </a:buClr>
              <a:buSzPts val="2800"/>
              <a:buNone/>
              <a:defRPr b="1">
                <a:solidFill>
                  <a:srgbClr val="2E318E"/>
                </a:solidFill>
                <a:latin typeface="Montserrat"/>
                <a:ea typeface="Montserrat"/>
                <a:cs typeface="Montserrat"/>
              </a:defRPr>
            </a:lvl7pPr>
            <a:lvl8pPr>
              <a:buClr>
                <a:schemeClr val="dk1"/>
              </a:buClr>
              <a:buSzPts val="2800"/>
              <a:buNone/>
              <a:defRPr b="1">
                <a:solidFill>
                  <a:srgbClr val="2E318E"/>
                </a:solidFill>
                <a:latin typeface="Montserrat"/>
                <a:ea typeface="Montserrat"/>
                <a:cs typeface="Montserrat"/>
              </a:defRPr>
            </a:lvl8pPr>
            <a:lvl9pPr>
              <a:buClr>
                <a:schemeClr val="dk1"/>
              </a:buClr>
              <a:buSzPts val="2800"/>
              <a:buNone/>
              <a:defRPr b="1">
                <a:solidFill>
                  <a:srgbClr val="2E318E"/>
                </a:solidFill>
                <a:latin typeface="Montserrat"/>
                <a:ea typeface="Montserrat"/>
                <a:cs typeface="Montserrat"/>
              </a:defRPr>
            </a:lvl9pPr>
          </a:lstStyle>
          <a:p>
            <a:r>
              <a:rPr lang="en-US"/>
              <a:t>Poll Time</a:t>
            </a:r>
          </a:p>
        </p:txBody>
      </p:sp>
      <p:sp>
        <p:nvSpPr>
          <p:cNvPr id="3" name="Google Shape;26;g15e7eeb833a_0_52">
            <a:extLst>
              <a:ext uri="{FF2B5EF4-FFF2-40B4-BE49-F238E27FC236}">
                <a16:creationId xmlns:a16="http://schemas.microsoft.com/office/drawing/2014/main" id="{E50AF12B-5E99-69F6-D682-3973431EBCCF}"/>
              </a:ext>
            </a:extLst>
          </p:cNvPr>
          <p:cNvSpPr/>
          <p:nvPr/>
        </p:nvSpPr>
        <p:spPr>
          <a:xfrm>
            <a:off x="1374522" y="904120"/>
            <a:ext cx="6394955" cy="682310"/>
          </a:xfrm>
          <a:prstGeom prst="roundRect">
            <a:avLst>
              <a:gd name="adj" fmla="val 16667"/>
            </a:avLst>
          </a:prstGeom>
          <a:solidFill>
            <a:schemeClr val="accent5">
              <a:lumMod val="20000"/>
              <a:lumOff val="80000"/>
            </a:schemeClr>
          </a:solidFill>
          <a:ln>
            <a:noFill/>
          </a:ln>
        </p:spPr>
        <p:txBody>
          <a:bodyPr spcFirstLastPara="1" wrap="square" lIns="274300" tIns="182875" rIns="182875" bIns="182875" anchor="ctr" anchorCtr="0">
            <a:noAutofit/>
          </a:bodyPr>
          <a:lstStyle/>
          <a:p>
            <a:r>
              <a:rPr lang="en-US">
                <a:solidFill>
                  <a:schemeClr val="tx1"/>
                </a:solidFill>
                <a:latin typeface="Open Sans"/>
                <a:ea typeface="Open Sans"/>
              </a:rPr>
              <a:t>Q. Which of the following systems support Git?</a:t>
            </a:r>
          </a:p>
        </p:txBody>
      </p:sp>
      <p:sp>
        <p:nvSpPr>
          <p:cNvPr id="4" name="TextBox 3">
            <a:extLst>
              <a:ext uri="{FF2B5EF4-FFF2-40B4-BE49-F238E27FC236}">
                <a16:creationId xmlns:a16="http://schemas.microsoft.com/office/drawing/2014/main" id="{93BC2769-7970-7910-80DB-5453DA085C21}"/>
              </a:ext>
            </a:extLst>
          </p:cNvPr>
          <p:cNvSpPr txBox="1"/>
          <p:nvPr/>
        </p:nvSpPr>
        <p:spPr>
          <a:xfrm>
            <a:off x="1698729" y="2046079"/>
            <a:ext cx="2847031" cy="1754519"/>
          </a:xfrm>
          <a:prstGeom prst="rect">
            <a:avLst/>
          </a:prstGeom>
          <a:noFill/>
        </p:spPr>
        <p:txBody>
          <a:bodyPr wrap="square" lIns="91440" tIns="45720" rIns="91440" bIns="45720" anchor="t">
            <a:spAutoFit/>
          </a:bodyPr>
          <a:lstStyle/>
          <a:p>
            <a:pPr marL="342900" indent="-342900">
              <a:lnSpc>
                <a:spcPct val="200000"/>
              </a:lnSpc>
              <a:buAutoNum type="alphaLcPeriod"/>
            </a:pPr>
            <a:r>
              <a:rPr lang="en-US">
                <a:solidFill>
                  <a:schemeClr val="tx1"/>
                </a:solidFill>
                <a:latin typeface="Open Sans"/>
                <a:ea typeface="Open Sans"/>
                <a:cs typeface="Open Sans"/>
              </a:rPr>
              <a:t>Windows</a:t>
            </a:r>
            <a:endParaRPr lang="en-US">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342900" indent="-342900">
              <a:lnSpc>
                <a:spcPct val="200000"/>
              </a:lnSpc>
              <a:buAutoNum type="alphaLcPeriod"/>
            </a:pPr>
            <a:r>
              <a:rPr lang="en-US">
                <a:solidFill>
                  <a:schemeClr val="tx1"/>
                </a:solidFill>
                <a:latin typeface="Open Sans"/>
                <a:ea typeface="Open Sans"/>
                <a:cs typeface="Open Sans"/>
              </a:rPr>
              <a:t>Mac</a:t>
            </a:r>
          </a:p>
          <a:p>
            <a:pPr marL="342900" indent="-342900">
              <a:lnSpc>
                <a:spcPct val="200000"/>
              </a:lnSpc>
              <a:buAutoNum type="alphaLcPeriod"/>
            </a:pPr>
            <a:r>
              <a:rPr lang="en-US">
                <a:solidFill>
                  <a:schemeClr val="tx1"/>
                </a:solidFill>
                <a:latin typeface="Open Sans"/>
                <a:ea typeface="Open Sans"/>
                <a:cs typeface="Open Sans"/>
              </a:rPr>
              <a:t>Linux</a:t>
            </a:r>
          </a:p>
          <a:p>
            <a:pPr marL="342900" indent="-342900">
              <a:lnSpc>
                <a:spcPct val="200000"/>
              </a:lnSpc>
              <a:buAutoNum type="alphaLcPeriod"/>
            </a:pPr>
            <a:r>
              <a:rPr lang="en-US" b="1">
                <a:solidFill>
                  <a:schemeClr val="tx1"/>
                </a:solidFill>
                <a:latin typeface="Open Sans"/>
                <a:ea typeface="Open Sans"/>
                <a:cs typeface="Open Sans"/>
              </a:rPr>
              <a:t>All the above</a:t>
            </a:r>
          </a:p>
        </p:txBody>
      </p:sp>
      <p:pic>
        <p:nvPicPr>
          <p:cNvPr id="5" name="Picture 4" descr="Graphical user interface, application&#10;&#10;Description automatically generated">
            <a:extLst>
              <a:ext uri="{FF2B5EF4-FFF2-40B4-BE49-F238E27FC236}">
                <a16:creationId xmlns:a16="http://schemas.microsoft.com/office/drawing/2014/main" id="{CFD7E510-3C3B-1161-892F-5F37BD95F5B7}"/>
              </a:ext>
            </a:extLst>
          </p:cNvPr>
          <p:cNvPicPr>
            <a:picLocks noChangeAspect="1"/>
          </p:cNvPicPr>
          <p:nvPr/>
        </p:nvPicPr>
        <p:blipFill>
          <a:blip r:embed="rId2"/>
          <a:stretch>
            <a:fillRect/>
          </a:stretch>
        </p:blipFill>
        <p:spPr>
          <a:xfrm>
            <a:off x="5869743" y="2804459"/>
            <a:ext cx="3271779" cy="2339041"/>
          </a:xfrm>
          <a:prstGeom prst="rect">
            <a:avLst/>
          </a:prstGeom>
        </p:spPr>
      </p:pic>
      <p:sp>
        <p:nvSpPr>
          <p:cNvPr id="7" name="Rectangle 6">
            <a:extLst>
              <a:ext uri="{FF2B5EF4-FFF2-40B4-BE49-F238E27FC236}">
                <a16:creationId xmlns:a16="http://schemas.microsoft.com/office/drawing/2014/main" id="{51214A90-2E74-118C-BDB6-1B04DA84909B}"/>
              </a:ext>
            </a:extLst>
          </p:cNvPr>
          <p:cNvSpPr/>
          <p:nvPr/>
        </p:nvSpPr>
        <p:spPr>
          <a:xfrm>
            <a:off x="1609719" y="3468420"/>
            <a:ext cx="93439" cy="33401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373109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4" name="Google Shape;75;p20">
            <a:extLst>
              <a:ext uri="{FF2B5EF4-FFF2-40B4-BE49-F238E27FC236}">
                <a16:creationId xmlns:a16="http://schemas.microsoft.com/office/drawing/2014/main" id="{9DBA83F4-5E1E-66C2-072C-8B596B4CE22E}"/>
              </a:ext>
            </a:extLst>
          </p:cNvPr>
          <p:cNvSpPr txBox="1"/>
          <p:nvPr/>
        </p:nvSpPr>
        <p:spPr>
          <a:xfrm>
            <a:off x="1283358" y="2064075"/>
            <a:ext cx="6577284" cy="101534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algn="ctr">
              <a:defRPr sz="3200">
                <a:latin typeface="Open Sans Semibold" panose="020B0706030804020204" pitchFamily="34" charset="0"/>
                <a:ea typeface="Open Sans Semibold" panose="020B0706030804020204" pitchFamily="34" charset="0"/>
                <a:cs typeface="Open Sans Semibold" panose="020B0706030804020204" pitchFamily="34" charset="0"/>
              </a:defRPr>
            </a:lvl1pPr>
          </a:lstStyle>
          <a:p>
            <a:r>
              <a:rPr lang="en-US" dirty="0">
                <a:solidFill>
                  <a:srgbClr val="FFFFFF"/>
                </a:solidFill>
                <a:latin typeface="Open Sans Semibold"/>
                <a:ea typeface="Open Sans Semibold"/>
                <a:cs typeface="Open Sans Semibold"/>
              </a:rPr>
              <a:t>Working with Git</a:t>
            </a:r>
          </a:p>
        </p:txBody>
      </p:sp>
    </p:spTree>
    <p:extLst>
      <p:ext uri="{BB962C8B-B14F-4D97-AF65-F5344CB8AC3E}">
        <p14:creationId xmlns:p14="http://schemas.microsoft.com/office/powerpoint/2010/main" val="34953680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2" name="Google Shape;85;p22">
            <a:extLst>
              <a:ext uri="{FF2B5EF4-FFF2-40B4-BE49-F238E27FC236}">
                <a16:creationId xmlns:a16="http://schemas.microsoft.com/office/drawing/2014/main" id="{B1EA9B34-FBBA-3930-8F7C-ACD748393F4E}"/>
              </a:ext>
            </a:extLst>
          </p:cNvPr>
          <p:cNvSpPr txBox="1">
            <a:spLocks noGrp="1"/>
          </p:cNvSpPr>
          <p:nvPr/>
        </p:nvSpPr>
        <p:spPr>
          <a:xfrm>
            <a:off x="0" y="0"/>
            <a:ext cx="6699188" cy="463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1400" b="1" i="0" u="none" strike="noStrike" cap="none">
                <a:solidFill>
                  <a:srgbClr val="2E318E"/>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Arial"/>
              <a:buNone/>
              <a:defRPr sz="1400" b="1" i="0" u="none" strike="noStrike" cap="none">
                <a:solidFill>
                  <a:srgbClr val="2E318E"/>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Arial"/>
              <a:buNone/>
              <a:defRPr sz="1400" b="1" i="0" u="none" strike="noStrike" cap="none">
                <a:solidFill>
                  <a:srgbClr val="2E318E"/>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Arial"/>
              <a:buNone/>
              <a:defRPr sz="1400" b="1" i="0" u="none" strike="noStrike" cap="none">
                <a:solidFill>
                  <a:srgbClr val="2E318E"/>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Arial"/>
              <a:buNone/>
              <a:defRPr sz="1400" b="1" i="0" u="none" strike="noStrike" cap="none">
                <a:solidFill>
                  <a:srgbClr val="2E318E"/>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Arial"/>
              <a:buNone/>
              <a:defRPr sz="1400" b="1" i="0" u="none" strike="noStrike" cap="none">
                <a:solidFill>
                  <a:srgbClr val="2E318E"/>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Arial"/>
              <a:buNone/>
              <a:defRPr sz="1400" b="1" i="0" u="none" strike="noStrike" cap="none">
                <a:solidFill>
                  <a:srgbClr val="2E318E"/>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Arial"/>
              <a:buNone/>
              <a:defRPr sz="1400" b="1" i="0" u="none" strike="noStrike" cap="none">
                <a:solidFill>
                  <a:srgbClr val="2E318E"/>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Arial"/>
              <a:buNone/>
              <a:defRPr sz="1400" b="1" i="0" u="none" strike="noStrike" cap="none">
                <a:solidFill>
                  <a:srgbClr val="2E318E"/>
                </a:solidFill>
                <a:latin typeface="Montserrat"/>
                <a:ea typeface="Montserrat"/>
                <a:cs typeface="Montserrat"/>
                <a:sym typeface="Montserrat"/>
              </a:defRPr>
            </a:lvl9pPr>
          </a:lstStyle>
          <a:p>
            <a:r>
              <a:rPr lang="en-IN" sz="2000">
                <a:latin typeface="Open Sans Semibold"/>
                <a:ea typeface="Open Sans Semibold"/>
                <a:cs typeface="Open Sans Semibold"/>
              </a:rPr>
              <a:t>Working with Git </a:t>
            </a:r>
            <a:endParaRPr lang="en-IN" sz="2000">
              <a:latin typeface="Open Sans Semibold" panose="020B0706030804020204" pitchFamily="34" charset="0"/>
              <a:ea typeface="Open Sans Semibold" panose="020B0706030804020204" pitchFamily="34" charset="0"/>
              <a:cs typeface="Open Sans Semibold" panose="020B0706030804020204" pitchFamily="34" charset="0"/>
            </a:endParaRPr>
          </a:p>
        </p:txBody>
      </p:sp>
      <p:grpSp>
        <p:nvGrpSpPr>
          <p:cNvPr id="4" name="Group 3">
            <a:extLst>
              <a:ext uri="{FF2B5EF4-FFF2-40B4-BE49-F238E27FC236}">
                <a16:creationId xmlns:a16="http://schemas.microsoft.com/office/drawing/2014/main" id="{87CA1500-20EC-2F7B-8D99-D60D1D61AB0B}"/>
              </a:ext>
            </a:extLst>
          </p:cNvPr>
          <p:cNvGrpSpPr/>
          <p:nvPr/>
        </p:nvGrpSpPr>
        <p:grpSpPr>
          <a:xfrm>
            <a:off x="556919" y="713481"/>
            <a:ext cx="8030162" cy="4222575"/>
            <a:chOff x="750499" y="712757"/>
            <a:chExt cx="6935697" cy="4233357"/>
          </a:xfrm>
        </p:grpSpPr>
        <p:pic>
          <p:nvPicPr>
            <p:cNvPr id="5" name="Graphic 3" descr="Programmer male outline">
              <a:extLst>
                <a:ext uri="{FF2B5EF4-FFF2-40B4-BE49-F238E27FC236}">
                  <a16:creationId xmlns:a16="http://schemas.microsoft.com/office/drawing/2014/main" id="{1E233551-2E4D-EB3F-E0C0-4FDE69C0FB2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748177" y="712757"/>
              <a:ext cx="914400" cy="914400"/>
            </a:xfrm>
            <a:prstGeom prst="rect">
              <a:avLst/>
            </a:prstGeom>
          </p:spPr>
        </p:pic>
        <p:pic>
          <p:nvPicPr>
            <p:cNvPr id="6" name="Graphic 5" descr="Programmer male outline">
              <a:extLst>
                <a:ext uri="{FF2B5EF4-FFF2-40B4-BE49-F238E27FC236}">
                  <a16:creationId xmlns:a16="http://schemas.microsoft.com/office/drawing/2014/main" id="{E3D3F4AF-2788-3A59-1D86-5FBA2513AC5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004150" y="3710436"/>
              <a:ext cx="914400" cy="914400"/>
            </a:xfrm>
            <a:prstGeom prst="rect">
              <a:avLst/>
            </a:prstGeom>
          </p:spPr>
        </p:pic>
        <p:pic>
          <p:nvPicPr>
            <p:cNvPr id="7" name="Graphic 3" descr="Programmer male outline">
              <a:extLst>
                <a:ext uri="{FF2B5EF4-FFF2-40B4-BE49-F238E27FC236}">
                  <a16:creationId xmlns:a16="http://schemas.microsoft.com/office/drawing/2014/main" id="{F9FE75BA-EAD3-3743-90DD-AF72B70AC6A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775385" y="3634955"/>
              <a:ext cx="914400" cy="914400"/>
            </a:xfrm>
            <a:prstGeom prst="rect">
              <a:avLst/>
            </a:prstGeom>
          </p:spPr>
        </p:pic>
        <p:pic>
          <p:nvPicPr>
            <p:cNvPr id="8" name="Picture 7" descr="Graphical user interface, text&#10;&#10;Description automatically generated">
              <a:extLst>
                <a:ext uri="{FF2B5EF4-FFF2-40B4-BE49-F238E27FC236}">
                  <a16:creationId xmlns:a16="http://schemas.microsoft.com/office/drawing/2014/main" id="{CEA4014C-BD77-79B9-C955-C7D57FCCFEC5}"/>
                </a:ext>
              </a:extLst>
            </p:cNvPr>
            <p:cNvPicPr>
              <a:picLocks noChangeAspect="1"/>
            </p:cNvPicPr>
            <p:nvPr/>
          </p:nvPicPr>
          <p:blipFill>
            <a:blip r:embed="rId9"/>
            <a:stretch>
              <a:fillRect/>
            </a:stretch>
          </p:blipFill>
          <p:spPr>
            <a:xfrm>
              <a:off x="3728768" y="2373143"/>
              <a:ext cx="2096219" cy="915016"/>
            </a:xfrm>
            <a:prstGeom prst="ellipse">
              <a:avLst/>
            </a:prstGeom>
            <a:ln w="190500" cap="rnd">
              <a:solidFill>
                <a:srgbClr val="C8C6BD"/>
              </a:solid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p:spPr>
        </p:pic>
        <p:pic>
          <p:nvPicPr>
            <p:cNvPr id="9" name="Graphic 7" descr="Open folder outline">
              <a:extLst>
                <a:ext uri="{FF2B5EF4-FFF2-40B4-BE49-F238E27FC236}">
                  <a16:creationId xmlns:a16="http://schemas.microsoft.com/office/drawing/2014/main" id="{FADED256-A52A-0BAB-BB37-227CB6C977A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686299" y="1090162"/>
              <a:ext cx="558561" cy="558561"/>
            </a:xfrm>
            <a:prstGeom prst="rect">
              <a:avLst/>
            </a:prstGeom>
          </p:spPr>
        </p:pic>
        <p:pic>
          <p:nvPicPr>
            <p:cNvPr id="10" name="Graphic 9" descr="Open folder outline">
              <a:extLst>
                <a:ext uri="{FF2B5EF4-FFF2-40B4-BE49-F238E27FC236}">
                  <a16:creationId xmlns:a16="http://schemas.microsoft.com/office/drawing/2014/main" id="{BFE66628-DD8B-66EA-4ECE-01F5B1E3B57D}"/>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802092" y="3850614"/>
              <a:ext cx="558561" cy="558561"/>
            </a:xfrm>
            <a:prstGeom prst="rect">
              <a:avLst/>
            </a:prstGeom>
          </p:spPr>
        </p:pic>
        <p:pic>
          <p:nvPicPr>
            <p:cNvPr id="11" name="Graphic 7" descr="Open folder outline">
              <a:extLst>
                <a:ext uri="{FF2B5EF4-FFF2-40B4-BE49-F238E27FC236}">
                  <a16:creationId xmlns:a16="http://schemas.microsoft.com/office/drawing/2014/main" id="{DA466C85-4D0D-4BDC-B42E-D7506475EF7F}"/>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333280" y="3850614"/>
              <a:ext cx="558561" cy="558561"/>
            </a:xfrm>
            <a:prstGeom prst="rect">
              <a:avLst/>
            </a:prstGeom>
          </p:spPr>
        </p:pic>
        <p:pic>
          <p:nvPicPr>
            <p:cNvPr id="12" name="Graphic 11" descr="Building outline">
              <a:extLst>
                <a:ext uri="{FF2B5EF4-FFF2-40B4-BE49-F238E27FC236}">
                  <a16:creationId xmlns:a16="http://schemas.microsoft.com/office/drawing/2014/main" id="{1B19FEE7-9E01-B84B-42A5-5C1F448BC952}"/>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750499" y="1295041"/>
              <a:ext cx="2046616" cy="2068183"/>
            </a:xfrm>
            <a:prstGeom prst="rect">
              <a:avLst/>
            </a:prstGeom>
          </p:spPr>
        </p:pic>
        <p:sp>
          <p:nvSpPr>
            <p:cNvPr id="13" name="TextBox 12">
              <a:extLst>
                <a:ext uri="{FF2B5EF4-FFF2-40B4-BE49-F238E27FC236}">
                  <a16:creationId xmlns:a16="http://schemas.microsoft.com/office/drawing/2014/main" id="{683481FF-95F7-625E-EF99-BA76F484F3BA}"/>
                </a:ext>
              </a:extLst>
            </p:cNvPr>
            <p:cNvSpPr txBox="1"/>
            <p:nvPr/>
          </p:nvSpPr>
          <p:spPr>
            <a:xfrm>
              <a:off x="814352" y="3312027"/>
              <a:ext cx="1970955" cy="30777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latin typeface="Open Sans" panose="020B0606030504020204" pitchFamily="34" charset="0"/>
                  <a:ea typeface="Open Sans" panose="020B0606030504020204" pitchFamily="34" charset="0"/>
                  <a:cs typeface="Open Sans" panose="020B0606030504020204" pitchFamily="34" charset="0"/>
                </a:rPr>
                <a:t>Business organization</a:t>
              </a:r>
            </a:p>
          </p:txBody>
        </p:sp>
        <p:sp>
          <p:nvSpPr>
            <p:cNvPr id="14" name="TextBox 13">
              <a:extLst>
                <a:ext uri="{FF2B5EF4-FFF2-40B4-BE49-F238E27FC236}">
                  <a16:creationId xmlns:a16="http://schemas.microsoft.com/office/drawing/2014/main" id="{0234B551-7D25-FA8B-652D-4B983A0424F4}"/>
                </a:ext>
              </a:extLst>
            </p:cNvPr>
            <p:cNvSpPr txBox="1"/>
            <p:nvPr/>
          </p:nvSpPr>
          <p:spPr>
            <a:xfrm>
              <a:off x="4394313" y="778017"/>
              <a:ext cx="1151446" cy="30777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latin typeface="Open Sans" panose="020B0606030504020204" pitchFamily="34" charset="0"/>
                  <a:ea typeface="Open Sans" panose="020B0606030504020204" pitchFamily="34" charset="0"/>
                  <a:cs typeface="Open Sans" panose="020B0606030504020204" pitchFamily="34" charset="0"/>
                </a:rPr>
                <a:t>Developer 1</a:t>
              </a:r>
            </a:p>
          </p:txBody>
        </p:sp>
        <p:sp>
          <p:nvSpPr>
            <p:cNvPr id="15" name="TextBox 14">
              <a:extLst>
                <a:ext uri="{FF2B5EF4-FFF2-40B4-BE49-F238E27FC236}">
                  <a16:creationId xmlns:a16="http://schemas.microsoft.com/office/drawing/2014/main" id="{2BC55EDE-8135-247E-3B17-5426833FCC7D}"/>
                </a:ext>
              </a:extLst>
            </p:cNvPr>
            <p:cNvSpPr txBox="1"/>
            <p:nvPr/>
          </p:nvSpPr>
          <p:spPr>
            <a:xfrm>
              <a:off x="2927824" y="4638337"/>
              <a:ext cx="1970955" cy="30777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latin typeface="Open Sans" panose="020B0606030504020204" pitchFamily="34" charset="0"/>
                  <a:ea typeface="Open Sans" panose="020B0606030504020204" pitchFamily="34" charset="0"/>
                  <a:cs typeface="Open Sans" panose="020B0606030504020204" pitchFamily="34" charset="0"/>
                </a:rPr>
                <a:t>Developer 2</a:t>
              </a:r>
            </a:p>
          </p:txBody>
        </p:sp>
        <p:sp>
          <p:nvSpPr>
            <p:cNvPr id="16" name="TextBox 15">
              <a:extLst>
                <a:ext uri="{FF2B5EF4-FFF2-40B4-BE49-F238E27FC236}">
                  <a16:creationId xmlns:a16="http://schemas.microsoft.com/office/drawing/2014/main" id="{33156917-FC20-7FB0-4EDC-A123A1B618A5}"/>
                </a:ext>
              </a:extLst>
            </p:cNvPr>
            <p:cNvSpPr txBox="1"/>
            <p:nvPr/>
          </p:nvSpPr>
          <p:spPr>
            <a:xfrm>
              <a:off x="5715241" y="4638337"/>
              <a:ext cx="1970955" cy="30777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latin typeface="Open Sans" panose="020B0606030504020204" pitchFamily="34" charset="0"/>
                  <a:ea typeface="Open Sans" panose="020B0606030504020204" pitchFamily="34" charset="0"/>
                  <a:cs typeface="Open Sans" panose="020B0606030504020204" pitchFamily="34" charset="0"/>
                </a:rPr>
                <a:t>Developer 3</a:t>
              </a:r>
            </a:p>
          </p:txBody>
        </p:sp>
        <p:sp>
          <p:nvSpPr>
            <p:cNvPr id="17" name="Arrow: Up 16">
              <a:extLst>
                <a:ext uri="{FF2B5EF4-FFF2-40B4-BE49-F238E27FC236}">
                  <a16:creationId xmlns:a16="http://schemas.microsoft.com/office/drawing/2014/main" id="{DF435826-BC47-F76C-95C3-A9874278EB61}"/>
                </a:ext>
              </a:extLst>
            </p:cNvPr>
            <p:cNvSpPr/>
            <p:nvPr/>
          </p:nvSpPr>
          <p:spPr>
            <a:xfrm flipH="1">
              <a:off x="4549533" y="1447138"/>
              <a:ext cx="129396" cy="614632"/>
            </a:xfrm>
            <a:prstGeom prst="upArrow">
              <a:avLst/>
            </a:prstGeom>
            <a:noFill/>
            <a:ln>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en-US">
                <a:latin typeface="Open Sans" panose="020B0606030504020204" pitchFamily="34" charset="0"/>
                <a:ea typeface="Open Sans" panose="020B0606030504020204" pitchFamily="34" charset="0"/>
                <a:cs typeface="Open Sans" panose="020B0606030504020204" pitchFamily="34" charset="0"/>
              </a:endParaRPr>
            </a:p>
          </p:txBody>
        </p:sp>
        <p:sp>
          <p:nvSpPr>
            <p:cNvPr id="18" name="Arrow: Up 17">
              <a:extLst>
                <a:ext uri="{FF2B5EF4-FFF2-40B4-BE49-F238E27FC236}">
                  <a16:creationId xmlns:a16="http://schemas.microsoft.com/office/drawing/2014/main" id="{7FEC1D29-FD2E-2ED4-5B89-9A614A0BFB64}"/>
                </a:ext>
              </a:extLst>
            </p:cNvPr>
            <p:cNvSpPr/>
            <p:nvPr/>
          </p:nvSpPr>
          <p:spPr>
            <a:xfrm rot="10800000" flipH="1">
              <a:off x="4678929" y="1630449"/>
              <a:ext cx="129396" cy="614632"/>
            </a:xfrm>
            <a:prstGeom prst="upArrow">
              <a:avLst/>
            </a:prstGeom>
            <a:noFill/>
            <a:ln>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en-US">
                <a:latin typeface="Open Sans" panose="020B0606030504020204" pitchFamily="34" charset="0"/>
                <a:ea typeface="Open Sans" panose="020B0606030504020204" pitchFamily="34" charset="0"/>
                <a:cs typeface="Open Sans" panose="020B0606030504020204" pitchFamily="34" charset="0"/>
              </a:endParaRPr>
            </a:p>
          </p:txBody>
        </p:sp>
        <p:sp>
          <p:nvSpPr>
            <p:cNvPr id="19" name="Arrow: Up 18">
              <a:extLst>
                <a:ext uri="{FF2B5EF4-FFF2-40B4-BE49-F238E27FC236}">
                  <a16:creationId xmlns:a16="http://schemas.microsoft.com/office/drawing/2014/main" id="{6719435C-4841-DC14-1BE6-830C68C23F55}"/>
                </a:ext>
              </a:extLst>
            </p:cNvPr>
            <p:cNvSpPr/>
            <p:nvPr/>
          </p:nvSpPr>
          <p:spPr>
            <a:xfrm flipH="1">
              <a:off x="5692533" y="3129289"/>
              <a:ext cx="129396" cy="614632"/>
            </a:xfrm>
            <a:prstGeom prst="upArrow">
              <a:avLst/>
            </a:prstGeom>
            <a:noFill/>
            <a:ln>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en-US">
                <a:latin typeface="Open Sans" panose="020B0606030504020204" pitchFamily="34" charset="0"/>
                <a:ea typeface="Open Sans" panose="020B0606030504020204" pitchFamily="34" charset="0"/>
                <a:cs typeface="Open Sans" panose="020B0606030504020204" pitchFamily="34" charset="0"/>
              </a:endParaRPr>
            </a:p>
          </p:txBody>
        </p:sp>
        <p:sp>
          <p:nvSpPr>
            <p:cNvPr id="20" name="Arrow: Up 19">
              <a:extLst>
                <a:ext uri="{FF2B5EF4-FFF2-40B4-BE49-F238E27FC236}">
                  <a16:creationId xmlns:a16="http://schemas.microsoft.com/office/drawing/2014/main" id="{10A7797F-7AD6-EC3E-CB5F-B261F9AFECC8}"/>
                </a:ext>
              </a:extLst>
            </p:cNvPr>
            <p:cNvSpPr/>
            <p:nvPr/>
          </p:nvSpPr>
          <p:spPr>
            <a:xfrm rot="10800000" flipH="1">
              <a:off x="5821929" y="3312600"/>
              <a:ext cx="129396" cy="614632"/>
            </a:xfrm>
            <a:prstGeom prst="upArrow">
              <a:avLst/>
            </a:prstGeom>
            <a:noFill/>
            <a:ln>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en-US">
                <a:latin typeface="Open Sans" panose="020B0606030504020204" pitchFamily="34" charset="0"/>
                <a:ea typeface="Open Sans" panose="020B0606030504020204" pitchFamily="34" charset="0"/>
                <a:cs typeface="Open Sans" panose="020B0606030504020204" pitchFamily="34" charset="0"/>
              </a:endParaRPr>
            </a:p>
          </p:txBody>
        </p:sp>
        <p:sp>
          <p:nvSpPr>
            <p:cNvPr id="21" name="Arrow: Up 20">
              <a:extLst>
                <a:ext uri="{FF2B5EF4-FFF2-40B4-BE49-F238E27FC236}">
                  <a16:creationId xmlns:a16="http://schemas.microsoft.com/office/drawing/2014/main" id="{E8069155-3BB2-2CA1-D5E8-18916C7BA3D9}"/>
                </a:ext>
              </a:extLst>
            </p:cNvPr>
            <p:cNvSpPr/>
            <p:nvPr/>
          </p:nvSpPr>
          <p:spPr>
            <a:xfrm flipH="1">
              <a:off x="3708458" y="3096939"/>
              <a:ext cx="129396" cy="614632"/>
            </a:xfrm>
            <a:prstGeom prst="upArrow">
              <a:avLst/>
            </a:prstGeom>
            <a:noFill/>
            <a:ln>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en-US">
                <a:latin typeface="Open Sans" panose="020B0606030504020204" pitchFamily="34" charset="0"/>
                <a:ea typeface="Open Sans" panose="020B0606030504020204" pitchFamily="34" charset="0"/>
                <a:cs typeface="Open Sans" panose="020B0606030504020204" pitchFamily="34" charset="0"/>
              </a:endParaRPr>
            </a:p>
          </p:txBody>
        </p:sp>
        <p:sp>
          <p:nvSpPr>
            <p:cNvPr id="22" name="Arrow: Up 21">
              <a:extLst>
                <a:ext uri="{FF2B5EF4-FFF2-40B4-BE49-F238E27FC236}">
                  <a16:creationId xmlns:a16="http://schemas.microsoft.com/office/drawing/2014/main" id="{05FFF995-4105-40F1-E151-3357EA8FB5A6}"/>
                </a:ext>
              </a:extLst>
            </p:cNvPr>
            <p:cNvSpPr/>
            <p:nvPr/>
          </p:nvSpPr>
          <p:spPr>
            <a:xfrm rot="10800000" flipH="1">
              <a:off x="3837854" y="3280250"/>
              <a:ext cx="129396" cy="614632"/>
            </a:xfrm>
            <a:prstGeom prst="upArrow">
              <a:avLst/>
            </a:prstGeom>
            <a:noFill/>
            <a:ln>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en-US">
                <a:latin typeface="Open Sans" panose="020B0606030504020204" pitchFamily="34" charset="0"/>
                <a:ea typeface="Open Sans" panose="020B0606030504020204" pitchFamily="34" charset="0"/>
                <a:cs typeface="Open Sans" panose="020B0606030504020204" pitchFamily="34" charset="0"/>
              </a:endParaRPr>
            </a:p>
          </p:txBody>
        </p:sp>
      </p:grpSp>
    </p:spTree>
    <p:extLst>
      <p:ext uri="{BB962C8B-B14F-4D97-AF65-F5344CB8AC3E}">
        <p14:creationId xmlns:p14="http://schemas.microsoft.com/office/powerpoint/2010/main" val="257436638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2" name="Google Shape;85;p22">
            <a:extLst>
              <a:ext uri="{FF2B5EF4-FFF2-40B4-BE49-F238E27FC236}">
                <a16:creationId xmlns:a16="http://schemas.microsoft.com/office/drawing/2014/main" id="{5A4F6526-0D1F-B073-AE04-1509B1283111}"/>
              </a:ext>
            </a:extLst>
          </p:cNvPr>
          <p:cNvSpPr txBox="1">
            <a:spLocks noGrp="1"/>
          </p:cNvSpPr>
          <p:nvPr/>
        </p:nvSpPr>
        <p:spPr>
          <a:xfrm>
            <a:off x="0" y="0"/>
            <a:ext cx="5674800" cy="463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1400" b="1" i="0" u="none" strike="noStrike" cap="none">
                <a:solidFill>
                  <a:srgbClr val="2E318E"/>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Arial"/>
              <a:buNone/>
              <a:defRPr sz="1400" b="1" i="0" u="none" strike="noStrike" cap="none">
                <a:solidFill>
                  <a:srgbClr val="2E318E"/>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Arial"/>
              <a:buNone/>
              <a:defRPr sz="1400" b="1" i="0" u="none" strike="noStrike" cap="none">
                <a:solidFill>
                  <a:srgbClr val="2E318E"/>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Arial"/>
              <a:buNone/>
              <a:defRPr sz="1400" b="1" i="0" u="none" strike="noStrike" cap="none">
                <a:solidFill>
                  <a:srgbClr val="2E318E"/>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Arial"/>
              <a:buNone/>
              <a:defRPr sz="1400" b="1" i="0" u="none" strike="noStrike" cap="none">
                <a:solidFill>
                  <a:srgbClr val="2E318E"/>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Arial"/>
              <a:buNone/>
              <a:defRPr sz="1400" b="1" i="0" u="none" strike="noStrike" cap="none">
                <a:solidFill>
                  <a:srgbClr val="2E318E"/>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Arial"/>
              <a:buNone/>
              <a:defRPr sz="1400" b="1" i="0" u="none" strike="noStrike" cap="none">
                <a:solidFill>
                  <a:srgbClr val="2E318E"/>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Arial"/>
              <a:buNone/>
              <a:defRPr sz="1400" b="1" i="0" u="none" strike="noStrike" cap="none">
                <a:solidFill>
                  <a:srgbClr val="2E318E"/>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Arial"/>
              <a:buNone/>
              <a:defRPr sz="1400" b="1" i="0" u="none" strike="noStrike" cap="none">
                <a:solidFill>
                  <a:srgbClr val="2E318E"/>
                </a:solidFill>
                <a:latin typeface="Montserrat"/>
                <a:ea typeface="Montserrat"/>
                <a:cs typeface="Montserrat"/>
                <a:sym typeface="Montserrat"/>
              </a:defRPr>
            </a:lvl9pPr>
          </a:lstStyle>
          <a:p>
            <a:r>
              <a:rPr lang="en-IN" sz="2000">
                <a:latin typeface="Open Sans Semibold"/>
                <a:ea typeface="Open Sans Semibold"/>
                <a:cs typeface="Open Sans Semibold"/>
              </a:rPr>
              <a:t>Git Repository</a:t>
            </a:r>
            <a:endParaRPr lang="en-IN" sz="2000">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4" name="TextBox 3">
            <a:extLst>
              <a:ext uri="{FF2B5EF4-FFF2-40B4-BE49-F238E27FC236}">
                <a16:creationId xmlns:a16="http://schemas.microsoft.com/office/drawing/2014/main" id="{9B0AA978-03E2-869E-539B-BEB50C1D250E}"/>
              </a:ext>
            </a:extLst>
          </p:cNvPr>
          <p:cNvSpPr txBox="1"/>
          <p:nvPr/>
        </p:nvSpPr>
        <p:spPr>
          <a:xfrm>
            <a:off x="207201" y="3035714"/>
            <a:ext cx="8801037" cy="1600438"/>
          </a:xfrm>
          <a:prstGeom prst="rect">
            <a:avLst/>
          </a:prstGeom>
          <a:noFill/>
        </p:spPr>
        <p:txBody>
          <a:bodyPr wrap="square" lIns="91440" tIns="45720" rIns="91440" bIns="45720" rtlCol="0" anchor="t">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latin typeface="Open Sans"/>
              </a:rPr>
              <a:t>A Git Repository is a </a:t>
            </a:r>
            <a:r>
              <a:rPr lang="en-US" b="1">
                <a:latin typeface="Open Sans"/>
              </a:rPr>
              <a:t>representation of the project hierarchy with folders and files structured under it</a:t>
            </a:r>
            <a:r>
              <a:rPr lang="en-US">
                <a:latin typeface="Open Sans"/>
              </a:rPr>
              <a:t>. </a:t>
            </a:r>
            <a:br>
              <a:rPr lang="en-US">
                <a:latin typeface="Open Sans"/>
              </a:rPr>
            </a:br>
            <a:endParaRPr lang="en-US">
              <a:latin typeface="Open Sans"/>
            </a:endParaRPr>
          </a:p>
          <a:p>
            <a:pPr marL="285750" indent="-285750" algn="just">
              <a:buChar char="•"/>
            </a:pPr>
            <a:r>
              <a:rPr lang="en-US">
                <a:latin typeface="Open Sans"/>
              </a:rPr>
              <a:t>Every git project starts with a </a:t>
            </a:r>
            <a:r>
              <a:rPr lang="en-US" b="1">
                <a:latin typeface="Open Sans"/>
              </a:rPr>
              <a:t>.git</a:t>
            </a:r>
            <a:r>
              <a:rPr lang="en-US">
                <a:latin typeface="Open Sans"/>
              </a:rPr>
              <a:t> directory.</a:t>
            </a:r>
          </a:p>
          <a:p>
            <a:pPr marL="285750" indent="-285750" algn="just">
              <a:buChar char="•"/>
            </a:pPr>
            <a:r>
              <a:rPr lang="en-US">
                <a:latin typeface="Open Sans"/>
              </a:rPr>
              <a:t>This is the origin of the project's data, and this is where Git stores the metadata and object database for the project.</a:t>
            </a:r>
          </a:p>
          <a:p>
            <a:pPr marL="285750" indent="-285750" algn="just">
              <a:buChar char="•"/>
            </a:pPr>
            <a:r>
              <a:rPr lang="en-US">
                <a:latin typeface="Open Sans"/>
              </a:rPr>
              <a:t>The default branch is typically referred to as “Main”. </a:t>
            </a:r>
          </a:p>
        </p:txBody>
      </p:sp>
      <p:pic>
        <p:nvPicPr>
          <p:cNvPr id="5" name="Picture 4" descr="Graphical user interface, application&#10;&#10;Description automatically generated">
            <a:extLst>
              <a:ext uri="{FF2B5EF4-FFF2-40B4-BE49-F238E27FC236}">
                <a16:creationId xmlns:a16="http://schemas.microsoft.com/office/drawing/2014/main" id="{1BF2639C-5F9B-D3B0-91C1-AAC3E478C38B}"/>
              </a:ext>
            </a:extLst>
          </p:cNvPr>
          <p:cNvPicPr>
            <a:picLocks noChangeAspect="1"/>
          </p:cNvPicPr>
          <p:nvPr/>
        </p:nvPicPr>
        <p:blipFill rotWithShape="1">
          <a:blip r:embed="rId3"/>
          <a:srcRect l="4036" t="14601" r="112" b="13499"/>
          <a:stretch/>
        </p:blipFill>
        <p:spPr>
          <a:xfrm>
            <a:off x="1425328" y="875638"/>
            <a:ext cx="6293344" cy="1868694"/>
          </a:xfrm>
          <a:prstGeom prst="rect">
            <a:avLst/>
          </a:prstGeom>
        </p:spPr>
      </p:pic>
    </p:spTree>
    <p:extLst>
      <p:ext uri="{BB962C8B-B14F-4D97-AF65-F5344CB8AC3E}">
        <p14:creationId xmlns:p14="http://schemas.microsoft.com/office/powerpoint/2010/main" val="4220211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2" name="Google Shape;85;p22">
            <a:extLst>
              <a:ext uri="{FF2B5EF4-FFF2-40B4-BE49-F238E27FC236}">
                <a16:creationId xmlns:a16="http://schemas.microsoft.com/office/drawing/2014/main" id="{B41A7176-1D46-C3B3-093A-8C52E31B0B31}"/>
              </a:ext>
            </a:extLst>
          </p:cNvPr>
          <p:cNvSpPr txBox="1">
            <a:spLocks noGrp="1"/>
          </p:cNvSpPr>
          <p:nvPr/>
        </p:nvSpPr>
        <p:spPr>
          <a:xfrm>
            <a:off x="0" y="0"/>
            <a:ext cx="5674800" cy="463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1400" b="1" i="0" u="none" strike="noStrike" cap="none">
                <a:solidFill>
                  <a:srgbClr val="2E318E"/>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Arial"/>
              <a:buNone/>
              <a:defRPr sz="1400" b="1" i="0" u="none" strike="noStrike" cap="none">
                <a:solidFill>
                  <a:srgbClr val="2E318E"/>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Arial"/>
              <a:buNone/>
              <a:defRPr sz="1400" b="1" i="0" u="none" strike="noStrike" cap="none">
                <a:solidFill>
                  <a:srgbClr val="2E318E"/>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Arial"/>
              <a:buNone/>
              <a:defRPr sz="1400" b="1" i="0" u="none" strike="noStrike" cap="none">
                <a:solidFill>
                  <a:srgbClr val="2E318E"/>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Arial"/>
              <a:buNone/>
              <a:defRPr sz="1400" b="1" i="0" u="none" strike="noStrike" cap="none">
                <a:solidFill>
                  <a:srgbClr val="2E318E"/>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Arial"/>
              <a:buNone/>
              <a:defRPr sz="1400" b="1" i="0" u="none" strike="noStrike" cap="none">
                <a:solidFill>
                  <a:srgbClr val="2E318E"/>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Arial"/>
              <a:buNone/>
              <a:defRPr sz="1400" b="1" i="0" u="none" strike="noStrike" cap="none">
                <a:solidFill>
                  <a:srgbClr val="2E318E"/>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Arial"/>
              <a:buNone/>
              <a:defRPr sz="1400" b="1" i="0" u="none" strike="noStrike" cap="none">
                <a:solidFill>
                  <a:srgbClr val="2E318E"/>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Arial"/>
              <a:buNone/>
              <a:defRPr sz="1400" b="1" i="0" u="none" strike="noStrike" cap="none">
                <a:solidFill>
                  <a:srgbClr val="2E318E"/>
                </a:solidFill>
                <a:latin typeface="Montserrat"/>
                <a:ea typeface="Montserrat"/>
                <a:cs typeface="Montserrat"/>
                <a:sym typeface="Montserrat"/>
              </a:defRPr>
            </a:lvl9pPr>
          </a:lstStyle>
          <a:p>
            <a:r>
              <a:rPr lang="en-IN" sz="2000">
                <a:latin typeface="Open Sans Semibold"/>
                <a:ea typeface="Open Sans Semibold"/>
                <a:cs typeface="Open Sans Semibold"/>
              </a:rPr>
              <a:t>Git Working Directory</a:t>
            </a:r>
            <a:endParaRPr lang="en-IN" sz="2000">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4" name="TextBox 3">
            <a:extLst>
              <a:ext uri="{FF2B5EF4-FFF2-40B4-BE49-F238E27FC236}">
                <a16:creationId xmlns:a16="http://schemas.microsoft.com/office/drawing/2014/main" id="{C4719D34-8838-B6B1-6AE6-DFCB0C893415}"/>
              </a:ext>
            </a:extLst>
          </p:cNvPr>
          <p:cNvSpPr txBox="1"/>
          <p:nvPr/>
        </p:nvSpPr>
        <p:spPr>
          <a:xfrm>
            <a:off x="342900" y="892146"/>
            <a:ext cx="8402066" cy="1169551"/>
          </a:xfrm>
          <a:prstGeom prst="rect">
            <a:avLst/>
          </a:prstGeom>
          <a:noFill/>
        </p:spPr>
        <p:txBody>
          <a:bodyPr wrap="square" lIns="91440" tIns="45720" rIns="91440" bIns="45720" rtlCol="0" anchor="t">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lgn="just">
              <a:buChar char="•"/>
            </a:pPr>
            <a:r>
              <a:rPr lang="en-US">
                <a:latin typeface="Open Sans"/>
              </a:rPr>
              <a:t>The Git working tree or Git working directory is like a workbench or a working copy of the repository.</a:t>
            </a:r>
          </a:p>
          <a:p>
            <a:pPr marL="285750" indent="-285750" algn="just">
              <a:buChar char="•"/>
            </a:pPr>
            <a:r>
              <a:rPr lang="en-US">
                <a:latin typeface="Open Sans"/>
              </a:rPr>
              <a:t>It may contain the same content as a branch in the repository, but it can also be completely different, depending on the changes made to it.</a:t>
            </a:r>
          </a:p>
          <a:p>
            <a:pPr marL="285750" indent="-285750" algn="just">
              <a:buChar char="•"/>
            </a:pPr>
            <a:r>
              <a:rPr lang="en-US">
                <a:latin typeface="Open Sans"/>
              </a:rPr>
              <a:t>We can modify the existing files, add new files or delete a few files present in the working tree.</a:t>
            </a:r>
          </a:p>
        </p:txBody>
      </p:sp>
      <p:pic>
        <p:nvPicPr>
          <p:cNvPr id="5" name="Picture 4">
            <a:extLst>
              <a:ext uri="{FF2B5EF4-FFF2-40B4-BE49-F238E27FC236}">
                <a16:creationId xmlns:a16="http://schemas.microsoft.com/office/drawing/2014/main" id="{3BB1B66F-074C-E533-FF44-9E31B04C279D}"/>
              </a:ext>
            </a:extLst>
          </p:cNvPr>
          <p:cNvPicPr>
            <a:picLocks noChangeAspect="1"/>
          </p:cNvPicPr>
          <p:nvPr/>
        </p:nvPicPr>
        <p:blipFill rotWithShape="1">
          <a:blip r:embed="rId3"/>
          <a:srcRect l="4186" r="3566" b="-787"/>
          <a:stretch/>
        </p:blipFill>
        <p:spPr>
          <a:xfrm>
            <a:off x="1800068" y="2368902"/>
            <a:ext cx="5487730" cy="2370542"/>
          </a:xfrm>
          <a:prstGeom prst="rect">
            <a:avLst/>
          </a:prstGeom>
        </p:spPr>
      </p:pic>
    </p:spTree>
    <p:extLst>
      <p:ext uri="{BB962C8B-B14F-4D97-AF65-F5344CB8AC3E}">
        <p14:creationId xmlns:p14="http://schemas.microsoft.com/office/powerpoint/2010/main" val="3059305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85;p22">
            <a:extLst>
              <a:ext uri="{FF2B5EF4-FFF2-40B4-BE49-F238E27FC236}">
                <a16:creationId xmlns:a16="http://schemas.microsoft.com/office/drawing/2014/main" id="{15FE4ADF-0C60-3968-369B-EEBEDD47286C}"/>
              </a:ext>
            </a:extLst>
          </p:cNvPr>
          <p:cNvSpPr txBox="1">
            <a:spLocks/>
          </p:cNvSpPr>
          <p:nvPr/>
        </p:nvSpPr>
        <p:spPr>
          <a:xfrm>
            <a:off x="0" y="0"/>
            <a:ext cx="5674800" cy="463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RPr/>
            </a:defPPr>
            <a:lvl1pPr marL="0" indent="0">
              <a:buClr>
                <a:schemeClr val="dk1"/>
              </a:buClr>
              <a:buSzPts val="2800"/>
              <a:buNone/>
              <a:defRPr sz="2000" b="1">
                <a:solidFill>
                  <a:srgbClr val="2E318E"/>
                </a:solidFill>
                <a:latin typeface="Open Sans Semibold"/>
                <a:ea typeface="Open Sans Semibold"/>
                <a:cs typeface="Open Sans Semibold"/>
              </a:defRPr>
            </a:lvl1pPr>
            <a:lvl2pPr>
              <a:buClr>
                <a:schemeClr val="dk1"/>
              </a:buClr>
              <a:buSzPts val="2800"/>
              <a:buNone/>
              <a:defRPr b="1">
                <a:solidFill>
                  <a:srgbClr val="2E318E"/>
                </a:solidFill>
                <a:latin typeface="Montserrat"/>
                <a:ea typeface="Montserrat"/>
                <a:cs typeface="Montserrat"/>
              </a:defRPr>
            </a:lvl2pPr>
            <a:lvl3pPr>
              <a:buClr>
                <a:schemeClr val="dk1"/>
              </a:buClr>
              <a:buSzPts val="2800"/>
              <a:buNone/>
              <a:defRPr b="1">
                <a:solidFill>
                  <a:srgbClr val="2E318E"/>
                </a:solidFill>
                <a:latin typeface="Montserrat"/>
                <a:ea typeface="Montserrat"/>
                <a:cs typeface="Montserrat"/>
              </a:defRPr>
            </a:lvl3pPr>
            <a:lvl4pPr>
              <a:buClr>
                <a:schemeClr val="dk1"/>
              </a:buClr>
              <a:buSzPts val="2800"/>
              <a:buNone/>
              <a:defRPr b="1">
                <a:solidFill>
                  <a:srgbClr val="2E318E"/>
                </a:solidFill>
                <a:latin typeface="Montserrat"/>
                <a:ea typeface="Montserrat"/>
                <a:cs typeface="Montserrat"/>
              </a:defRPr>
            </a:lvl4pPr>
            <a:lvl5pPr>
              <a:buClr>
                <a:schemeClr val="dk1"/>
              </a:buClr>
              <a:buSzPts val="2800"/>
              <a:buNone/>
              <a:defRPr b="1">
                <a:solidFill>
                  <a:srgbClr val="2E318E"/>
                </a:solidFill>
                <a:latin typeface="Montserrat"/>
                <a:ea typeface="Montserrat"/>
                <a:cs typeface="Montserrat"/>
              </a:defRPr>
            </a:lvl5pPr>
            <a:lvl6pPr>
              <a:buClr>
                <a:schemeClr val="dk1"/>
              </a:buClr>
              <a:buSzPts val="2800"/>
              <a:buNone/>
              <a:defRPr b="1">
                <a:solidFill>
                  <a:srgbClr val="2E318E"/>
                </a:solidFill>
                <a:latin typeface="Montserrat"/>
                <a:ea typeface="Montserrat"/>
                <a:cs typeface="Montserrat"/>
              </a:defRPr>
            </a:lvl6pPr>
            <a:lvl7pPr>
              <a:buClr>
                <a:schemeClr val="dk1"/>
              </a:buClr>
              <a:buSzPts val="2800"/>
              <a:buNone/>
              <a:defRPr b="1">
                <a:solidFill>
                  <a:srgbClr val="2E318E"/>
                </a:solidFill>
                <a:latin typeface="Montserrat"/>
                <a:ea typeface="Montserrat"/>
                <a:cs typeface="Montserrat"/>
              </a:defRPr>
            </a:lvl7pPr>
            <a:lvl8pPr>
              <a:buClr>
                <a:schemeClr val="dk1"/>
              </a:buClr>
              <a:buSzPts val="2800"/>
              <a:buNone/>
              <a:defRPr b="1">
                <a:solidFill>
                  <a:srgbClr val="2E318E"/>
                </a:solidFill>
                <a:latin typeface="Montserrat"/>
                <a:ea typeface="Montserrat"/>
                <a:cs typeface="Montserrat"/>
              </a:defRPr>
            </a:lvl8pPr>
            <a:lvl9pPr>
              <a:buClr>
                <a:schemeClr val="dk1"/>
              </a:buClr>
              <a:buSzPts val="2800"/>
              <a:buNone/>
              <a:defRPr b="1">
                <a:solidFill>
                  <a:srgbClr val="2E318E"/>
                </a:solidFill>
                <a:latin typeface="Montserrat"/>
                <a:ea typeface="Montserrat"/>
                <a:cs typeface="Montserrat"/>
              </a:defRPr>
            </a:lvl9pPr>
          </a:lstStyle>
          <a:p>
            <a:r>
              <a:rPr lang="en-US" dirty="0"/>
              <a:t>Poll Time</a:t>
            </a:r>
          </a:p>
        </p:txBody>
      </p:sp>
      <p:sp>
        <p:nvSpPr>
          <p:cNvPr id="6" name="Google Shape;26;g15e7eeb833a_0_52">
            <a:extLst>
              <a:ext uri="{FF2B5EF4-FFF2-40B4-BE49-F238E27FC236}">
                <a16:creationId xmlns:a16="http://schemas.microsoft.com/office/drawing/2014/main" id="{62961D29-0994-A590-9584-1F29A96327C4}"/>
              </a:ext>
            </a:extLst>
          </p:cNvPr>
          <p:cNvSpPr/>
          <p:nvPr/>
        </p:nvSpPr>
        <p:spPr>
          <a:xfrm>
            <a:off x="1374522" y="904120"/>
            <a:ext cx="6394955" cy="682310"/>
          </a:xfrm>
          <a:prstGeom prst="roundRect">
            <a:avLst>
              <a:gd name="adj" fmla="val 16667"/>
            </a:avLst>
          </a:prstGeom>
          <a:solidFill>
            <a:schemeClr val="accent5">
              <a:lumMod val="20000"/>
              <a:lumOff val="80000"/>
            </a:schemeClr>
          </a:solidFill>
          <a:ln>
            <a:noFill/>
          </a:ln>
        </p:spPr>
        <p:txBody>
          <a:bodyPr spcFirstLastPara="1" wrap="square" lIns="274300" tIns="182875" rIns="182875" bIns="182875" anchor="ctr" anchorCtr="0">
            <a:noAutofit/>
          </a:bodyPr>
          <a:lstStyle/>
          <a:p>
            <a:r>
              <a:rPr lang="en-US" dirty="0">
                <a:solidFill>
                  <a:schemeClr val="tx1"/>
                </a:solidFill>
                <a:latin typeface="Open Sans"/>
                <a:ea typeface="Open Sans"/>
              </a:rPr>
              <a:t>Q. </a:t>
            </a:r>
            <a:r>
              <a:rPr lang="en-IN" dirty="0">
                <a:solidFill>
                  <a:schemeClr val="tx1"/>
                </a:solidFill>
                <a:latin typeface="Open Sans"/>
                <a:ea typeface="Open Sans"/>
              </a:rPr>
              <a:t>Which of the following is not a feature of Git?</a:t>
            </a:r>
            <a:endParaRPr lang="en-US" dirty="0">
              <a:solidFill>
                <a:schemeClr val="tx1"/>
              </a:solidFill>
              <a:latin typeface="Open Sans"/>
              <a:ea typeface="Open Sans"/>
            </a:endParaRPr>
          </a:p>
        </p:txBody>
      </p:sp>
      <p:sp>
        <p:nvSpPr>
          <p:cNvPr id="7" name="TextBox 6">
            <a:extLst>
              <a:ext uri="{FF2B5EF4-FFF2-40B4-BE49-F238E27FC236}">
                <a16:creationId xmlns:a16="http://schemas.microsoft.com/office/drawing/2014/main" id="{D16F7471-B9A1-EAC2-E12B-7345DF6DA442}"/>
              </a:ext>
            </a:extLst>
          </p:cNvPr>
          <p:cNvSpPr txBox="1"/>
          <p:nvPr/>
        </p:nvSpPr>
        <p:spPr>
          <a:xfrm>
            <a:off x="1698728" y="2046079"/>
            <a:ext cx="2873271" cy="2616294"/>
          </a:xfrm>
          <a:prstGeom prst="rect">
            <a:avLst/>
          </a:prstGeom>
          <a:noFill/>
        </p:spPr>
        <p:txBody>
          <a:bodyPr wrap="square" lIns="91440" tIns="45720" rIns="91440" bIns="45720" anchor="t">
            <a:spAutoFit/>
          </a:bodyPr>
          <a:lstStyle/>
          <a:p>
            <a:pPr marL="342900" indent="-342900">
              <a:lnSpc>
                <a:spcPct val="200000"/>
              </a:lnSpc>
              <a:buAutoNum type="alphaLcPeriod"/>
            </a:pPr>
            <a:r>
              <a:rPr lang="en-IN" dirty="0">
                <a:solidFill>
                  <a:schemeClr val="tx1"/>
                </a:solidFill>
                <a:latin typeface="Open Sans"/>
                <a:ea typeface="Open Sans"/>
                <a:cs typeface="Open Sans"/>
              </a:rPr>
              <a:t>Version control</a:t>
            </a:r>
            <a:r>
              <a:rPr lang="en-US" dirty="0">
                <a:solidFill>
                  <a:schemeClr val="tx1"/>
                </a:solidFill>
                <a:latin typeface="Open Sans"/>
                <a:ea typeface="Open Sans"/>
                <a:cs typeface="Open Sans"/>
              </a:rPr>
              <a:t> </a:t>
            </a:r>
            <a:endParaRPr lang="en-US"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342900" indent="-342900">
              <a:lnSpc>
                <a:spcPct val="200000"/>
              </a:lnSpc>
              <a:buAutoNum type="alphaLcPeriod"/>
            </a:pPr>
            <a:r>
              <a:rPr lang="en-IN" dirty="0">
                <a:solidFill>
                  <a:schemeClr val="tx1"/>
                </a:solidFill>
                <a:latin typeface="Open Sans"/>
                <a:ea typeface="Open Sans"/>
                <a:cs typeface="Open Sans"/>
              </a:rPr>
              <a:t>Code collaboration</a:t>
            </a:r>
            <a:endParaRPr lang="en-US" dirty="0">
              <a:solidFill>
                <a:schemeClr val="tx1"/>
              </a:solidFill>
              <a:latin typeface="Open Sans"/>
              <a:ea typeface="Open Sans"/>
              <a:cs typeface="Open Sans"/>
            </a:endParaRPr>
          </a:p>
          <a:p>
            <a:pPr marL="342900" indent="-342900">
              <a:lnSpc>
                <a:spcPct val="200000"/>
              </a:lnSpc>
              <a:buAutoNum type="alphaLcPeriod"/>
            </a:pPr>
            <a:r>
              <a:rPr lang="en-IN" dirty="0">
                <a:solidFill>
                  <a:schemeClr val="tx1"/>
                </a:solidFill>
                <a:latin typeface="Open Sans"/>
                <a:ea typeface="Open Sans"/>
                <a:cs typeface="Open Sans"/>
              </a:rPr>
              <a:t>Time tracking</a:t>
            </a:r>
            <a:endParaRPr lang="en-US" dirty="0">
              <a:solidFill>
                <a:schemeClr val="tx1"/>
              </a:solidFill>
              <a:latin typeface="Open Sans"/>
              <a:ea typeface="Open Sans"/>
              <a:cs typeface="Open Sans"/>
            </a:endParaRPr>
          </a:p>
          <a:p>
            <a:pPr marL="342900" indent="-342900">
              <a:lnSpc>
                <a:spcPct val="200000"/>
              </a:lnSpc>
              <a:buAutoNum type="alphaLcPeriod"/>
            </a:pPr>
            <a:r>
              <a:rPr lang="en-IN" dirty="0">
                <a:solidFill>
                  <a:schemeClr val="tx1"/>
                </a:solidFill>
                <a:latin typeface="Open Sans"/>
                <a:ea typeface="Open Sans"/>
                <a:cs typeface="Open Sans"/>
              </a:rPr>
              <a:t>Branching the code</a:t>
            </a:r>
            <a:endParaRPr lang="en-US" dirty="0">
              <a:solidFill>
                <a:schemeClr val="tx1"/>
              </a:solidFill>
              <a:latin typeface="Open Sans"/>
              <a:ea typeface="Open Sans"/>
              <a:cs typeface="Open Sans"/>
            </a:endParaRPr>
          </a:p>
          <a:p>
            <a:pPr marL="342900" indent="-342900">
              <a:lnSpc>
                <a:spcPct val="200000"/>
              </a:lnSpc>
              <a:buAutoNum type="alphaLcPeriod"/>
            </a:pPr>
            <a:endParaRPr lang="en-US" b="1">
              <a:solidFill>
                <a:schemeClr val="tx1"/>
              </a:solidFill>
              <a:latin typeface="Open Sans"/>
              <a:ea typeface="Open Sans"/>
              <a:cs typeface="Open Sans"/>
            </a:endParaRPr>
          </a:p>
          <a:p>
            <a:pPr marL="342900" indent="-342900">
              <a:lnSpc>
                <a:spcPct val="200000"/>
              </a:lnSpc>
              <a:buAutoNum type="alphaLcPeriod"/>
            </a:pPr>
            <a:endParaRPr lang="en-US">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8" name="Picture 7" descr="Graphical user interface, application&#10;&#10;Description automatically generated">
            <a:extLst>
              <a:ext uri="{FF2B5EF4-FFF2-40B4-BE49-F238E27FC236}">
                <a16:creationId xmlns:a16="http://schemas.microsoft.com/office/drawing/2014/main" id="{C4AD817F-F6A5-0C01-F555-B622966C5883}"/>
              </a:ext>
            </a:extLst>
          </p:cNvPr>
          <p:cNvPicPr>
            <a:picLocks noChangeAspect="1"/>
          </p:cNvPicPr>
          <p:nvPr/>
        </p:nvPicPr>
        <p:blipFill>
          <a:blip r:embed="rId2"/>
          <a:stretch>
            <a:fillRect/>
          </a:stretch>
        </p:blipFill>
        <p:spPr>
          <a:xfrm>
            <a:off x="5869743" y="2804459"/>
            <a:ext cx="3271779" cy="2339041"/>
          </a:xfrm>
          <a:prstGeom prst="rect">
            <a:avLst/>
          </a:prstGeom>
        </p:spPr>
      </p:pic>
    </p:spTree>
    <p:extLst>
      <p:ext uri="{BB962C8B-B14F-4D97-AF65-F5344CB8AC3E}">
        <p14:creationId xmlns:p14="http://schemas.microsoft.com/office/powerpoint/2010/main" val="423156166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picture containing icon&#10;&#10;Description automatically generated">
            <a:extLst>
              <a:ext uri="{FF2B5EF4-FFF2-40B4-BE49-F238E27FC236}">
                <a16:creationId xmlns:a16="http://schemas.microsoft.com/office/drawing/2014/main" id="{FDE1A169-3AD7-B622-2DC8-E469218D6959}"/>
              </a:ext>
            </a:extLst>
          </p:cNvPr>
          <p:cNvPicPr>
            <a:picLocks noChangeAspect="1"/>
          </p:cNvPicPr>
          <p:nvPr/>
        </p:nvPicPr>
        <p:blipFill>
          <a:blip r:embed="rId2"/>
          <a:stretch>
            <a:fillRect/>
          </a:stretch>
        </p:blipFill>
        <p:spPr>
          <a:xfrm>
            <a:off x="6986939" y="3390135"/>
            <a:ext cx="2157061" cy="1753365"/>
          </a:xfrm>
          <a:prstGeom prst="rect">
            <a:avLst/>
          </a:prstGeom>
        </p:spPr>
      </p:pic>
      <p:sp>
        <p:nvSpPr>
          <p:cNvPr id="3" name="Google Shape;85;p22">
            <a:extLst>
              <a:ext uri="{FF2B5EF4-FFF2-40B4-BE49-F238E27FC236}">
                <a16:creationId xmlns:a16="http://schemas.microsoft.com/office/drawing/2014/main" id="{2FB93E4D-90F6-AF3C-3EA5-7B16DE443F65}"/>
              </a:ext>
            </a:extLst>
          </p:cNvPr>
          <p:cNvSpPr txBox="1">
            <a:spLocks/>
          </p:cNvSpPr>
          <p:nvPr/>
        </p:nvSpPr>
        <p:spPr>
          <a:xfrm>
            <a:off x="0" y="0"/>
            <a:ext cx="5674800" cy="463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a:buClr>
                <a:schemeClr val="dk1"/>
              </a:buClr>
              <a:buSzPts val="2800"/>
              <a:buNone/>
              <a:defRPr sz="2000" b="1">
                <a:solidFill>
                  <a:srgbClr val="2E318E"/>
                </a:solidFill>
                <a:latin typeface="Open Sans Semibold"/>
                <a:ea typeface="Open Sans Semibold"/>
                <a:cs typeface="Open Sans Semibold"/>
                <a:sym typeface="Montserrat"/>
              </a:defRPr>
            </a:lvl1pPr>
            <a:lvl2pPr>
              <a:buClr>
                <a:schemeClr val="dk1"/>
              </a:buClr>
              <a:buSzPts val="2800"/>
              <a:buNone/>
              <a:defRPr b="1">
                <a:solidFill>
                  <a:srgbClr val="2E318E"/>
                </a:solidFill>
                <a:latin typeface="Montserrat"/>
                <a:ea typeface="Montserrat"/>
                <a:cs typeface="Montserrat"/>
                <a:sym typeface="Montserrat"/>
              </a:defRPr>
            </a:lvl2pPr>
            <a:lvl3pPr>
              <a:buClr>
                <a:schemeClr val="dk1"/>
              </a:buClr>
              <a:buSzPts val="2800"/>
              <a:buNone/>
              <a:defRPr b="1">
                <a:solidFill>
                  <a:srgbClr val="2E318E"/>
                </a:solidFill>
                <a:latin typeface="Montserrat"/>
                <a:ea typeface="Montserrat"/>
                <a:cs typeface="Montserrat"/>
                <a:sym typeface="Montserrat"/>
              </a:defRPr>
            </a:lvl3pPr>
            <a:lvl4pPr>
              <a:buClr>
                <a:schemeClr val="dk1"/>
              </a:buClr>
              <a:buSzPts val="2800"/>
              <a:buNone/>
              <a:defRPr b="1">
                <a:solidFill>
                  <a:srgbClr val="2E318E"/>
                </a:solidFill>
                <a:latin typeface="Montserrat"/>
                <a:ea typeface="Montserrat"/>
                <a:cs typeface="Montserrat"/>
                <a:sym typeface="Montserrat"/>
              </a:defRPr>
            </a:lvl4pPr>
            <a:lvl5pPr>
              <a:buClr>
                <a:schemeClr val="dk1"/>
              </a:buClr>
              <a:buSzPts val="2800"/>
              <a:buNone/>
              <a:defRPr b="1">
                <a:solidFill>
                  <a:srgbClr val="2E318E"/>
                </a:solidFill>
                <a:latin typeface="Montserrat"/>
                <a:ea typeface="Montserrat"/>
                <a:cs typeface="Montserrat"/>
                <a:sym typeface="Montserrat"/>
              </a:defRPr>
            </a:lvl5pPr>
            <a:lvl6pPr>
              <a:buClr>
                <a:schemeClr val="dk1"/>
              </a:buClr>
              <a:buSzPts val="2800"/>
              <a:buNone/>
              <a:defRPr b="1">
                <a:solidFill>
                  <a:srgbClr val="2E318E"/>
                </a:solidFill>
                <a:latin typeface="Montserrat"/>
                <a:ea typeface="Montserrat"/>
                <a:cs typeface="Montserrat"/>
                <a:sym typeface="Montserrat"/>
              </a:defRPr>
            </a:lvl6pPr>
            <a:lvl7pPr>
              <a:buClr>
                <a:schemeClr val="dk1"/>
              </a:buClr>
              <a:buSzPts val="2800"/>
              <a:buNone/>
              <a:defRPr b="1">
                <a:solidFill>
                  <a:srgbClr val="2E318E"/>
                </a:solidFill>
                <a:latin typeface="Montserrat"/>
                <a:ea typeface="Montserrat"/>
                <a:cs typeface="Montserrat"/>
                <a:sym typeface="Montserrat"/>
              </a:defRPr>
            </a:lvl7pPr>
            <a:lvl8pPr>
              <a:buClr>
                <a:schemeClr val="dk1"/>
              </a:buClr>
              <a:buSzPts val="2800"/>
              <a:buNone/>
              <a:defRPr b="1">
                <a:solidFill>
                  <a:srgbClr val="2E318E"/>
                </a:solidFill>
                <a:latin typeface="Montserrat"/>
                <a:ea typeface="Montserrat"/>
                <a:cs typeface="Montserrat"/>
                <a:sym typeface="Montserrat"/>
              </a:defRPr>
            </a:lvl8pPr>
            <a:lvl9pPr>
              <a:buClr>
                <a:schemeClr val="dk1"/>
              </a:buClr>
              <a:buSzPts val="2800"/>
              <a:buNone/>
              <a:defRPr b="1">
                <a:solidFill>
                  <a:srgbClr val="2E318E"/>
                </a:solidFill>
                <a:latin typeface="Montserrat"/>
                <a:ea typeface="Montserrat"/>
                <a:cs typeface="Montserrat"/>
                <a:sym typeface="Montserrat"/>
              </a:defRPr>
            </a:lvl9pPr>
          </a:lstStyle>
          <a:p>
            <a:r>
              <a:rPr lang="en-US"/>
              <a:t>Pop Quiz</a:t>
            </a:r>
          </a:p>
        </p:txBody>
      </p:sp>
      <p:sp>
        <p:nvSpPr>
          <p:cNvPr id="4" name="Google Shape;26;g15e7eeb833a_0_52">
            <a:extLst>
              <a:ext uri="{FF2B5EF4-FFF2-40B4-BE49-F238E27FC236}">
                <a16:creationId xmlns:a16="http://schemas.microsoft.com/office/drawing/2014/main" id="{F0BBB3D2-CD45-07CB-6EA3-224B479AC64C}"/>
              </a:ext>
            </a:extLst>
          </p:cNvPr>
          <p:cNvSpPr/>
          <p:nvPr/>
        </p:nvSpPr>
        <p:spPr>
          <a:xfrm>
            <a:off x="1374522" y="904120"/>
            <a:ext cx="6430923" cy="846166"/>
          </a:xfrm>
          <a:prstGeom prst="roundRect">
            <a:avLst>
              <a:gd name="adj" fmla="val 16667"/>
            </a:avLst>
          </a:prstGeom>
          <a:solidFill>
            <a:schemeClr val="accent5">
              <a:lumMod val="20000"/>
              <a:lumOff val="80000"/>
            </a:schemeClr>
          </a:solidFill>
          <a:ln>
            <a:noFill/>
          </a:ln>
        </p:spPr>
        <p:txBody>
          <a:bodyPr spcFirstLastPara="1" wrap="square" lIns="274300" tIns="182875" rIns="182875" bIns="182875" anchor="ctr" anchorCtr="0">
            <a:noAutofit/>
          </a:bodyPr>
          <a:lstStyle/>
          <a:p>
            <a:r>
              <a:rPr lang="en-US">
                <a:solidFill>
                  <a:schemeClr val="tx1"/>
                </a:solidFill>
                <a:latin typeface="Open Sans"/>
                <a:ea typeface="Open Sans"/>
                <a:cs typeface="Open Sans"/>
                <a:sym typeface="Open Sans"/>
              </a:rPr>
              <a:t>Q.  Which command is used to initialize Git in a project?</a:t>
            </a:r>
            <a:endParaRPr lang="en-US">
              <a:solidFill>
                <a:schemeClr val="tx1"/>
              </a:solidFill>
              <a:latin typeface="Open Sans"/>
              <a:ea typeface="Open Sans"/>
              <a:cs typeface="Open Sans"/>
            </a:endParaRPr>
          </a:p>
        </p:txBody>
      </p:sp>
      <p:sp>
        <p:nvSpPr>
          <p:cNvPr id="5" name="TextBox 4">
            <a:extLst>
              <a:ext uri="{FF2B5EF4-FFF2-40B4-BE49-F238E27FC236}">
                <a16:creationId xmlns:a16="http://schemas.microsoft.com/office/drawing/2014/main" id="{E7B63940-E15F-C4C1-B5B4-55AAD974A0F5}"/>
              </a:ext>
            </a:extLst>
          </p:cNvPr>
          <p:cNvSpPr txBox="1"/>
          <p:nvPr/>
        </p:nvSpPr>
        <p:spPr>
          <a:xfrm>
            <a:off x="1750064" y="2030909"/>
            <a:ext cx="4572000" cy="1754519"/>
          </a:xfrm>
          <a:prstGeom prst="rect">
            <a:avLst/>
          </a:prstGeom>
          <a:noFill/>
        </p:spPr>
        <p:txBody>
          <a:bodyPr wrap="square" lIns="91440" tIns="45720" rIns="91440" bIns="45720" anchor="t">
            <a:spAutoFit/>
          </a:bodyPr>
          <a:lstStyle/>
          <a:p>
            <a:pPr marL="342900" indent="-342900">
              <a:lnSpc>
                <a:spcPct val="200000"/>
              </a:lnSpc>
              <a:buFont typeface="+mj-lt"/>
              <a:buAutoNum type="alphaLcPeriod"/>
            </a:pPr>
            <a:r>
              <a:rPr lang="en-US">
                <a:solidFill>
                  <a:schemeClr val="tx1"/>
                </a:solidFill>
                <a:latin typeface="Open Sans"/>
                <a:ea typeface="Open Sans"/>
                <a:cs typeface="Open Sans"/>
              </a:rPr>
              <a:t>git start</a:t>
            </a:r>
          </a:p>
          <a:p>
            <a:pPr marL="342900" indent="-342900">
              <a:lnSpc>
                <a:spcPct val="200000"/>
              </a:lnSpc>
              <a:buFont typeface="+mj-lt"/>
              <a:buAutoNum type="alphaLcPeriod"/>
            </a:pPr>
            <a:r>
              <a:rPr lang="en-US">
                <a:solidFill>
                  <a:schemeClr val="tx1"/>
                </a:solidFill>
                <a:latin typeface="Open Sans"/>
                <a:ea typeface="Open Sans"/>
                <a:cs typeface="Open Sans"/>
              </a:rPr>
              <a:t>git begin</a:t>
            </a:r>
          </a:p>
          <a:p>
            <a:pPr marL="342900" indent="-342900">
              <a:lnSpc>
                <a:spcPct val="200000"/>
              </a:lnSpc>
              <a:buFont typeface="+mj-lt"/>
              <a:buAutoNum type="alphaLcPeriod"/>
            </a:pPr>
            <a:r>
              <a:rPr lang="en-US">
                <a:solidFill>
                  <a:schemeClr val="tx1"/>
                </a:solidFill>
                <a:latin typeface="Open Sans"/>
                <a:ea typeface="Open Sans"/>
                <a:cs typeface="Open Sans"/>
              </a:rPr>
              <a:t>git track</a:t>
            </a:r>
          </a:p>
          <a:p>
            <a:pPr marL="342900" indent="-342900">
              <a:lnSpc>
                <a:spcPct val="200000"/>
              </a:lnSpc>
              <a:buFont typeface="+mj-lt"/>
              <a:buAutoNum type="alphaLcPeriod"/>
            </a:pPr>
            <a:r>
              <a:rPr lang="en-US">
                <a:solidFill>
                  <a:schemeClr val="tx1"/>
                </a:solidFill>
                <a:latin typeface="Open Sans"/>
                <a:ea typeface="Open Sans"/>
                <a:cs typeface="Open Sans"/>
              </a:rPr>
              <a:t>git </a:t>
            </a:r>
            <a:r>
              <a:rPr lang="en-US" err="1">
                <a:solidFill>
                  <a:schemeClr val="tx1"/>
                </a:solidFill>
                <a:latin typeface="Open Sans"/>
                <a:ea typeface="Open Sans"/>
                <a:cs typeface="Open Sans"/>
              </a:rPr>
              <a:t>init</a:t>
            </a:r>
            <a:endParaRPr lang="en-US">
              <a:solidFill>
                <a:schemeClr val="tx1"/>
              </a:solidFill>
              <a:latin typeface="Open Sans"/>
              <a:ea typeface="Open Sans"/>
              <a:cs typeface="Open Sans"/>
            </a:endParaRPr>
          </a:p>
        </p:txBody>
      </p:sp>
    </p:spTree>
    <p:extLst>
      <p:ext uri="{BB962C8B-B14F-4D97-AF65-F5344CB8AC3E}">
        <p14:creationId xmlns:p14="http://schemas.microsoft.com/office/powerpoint/2010/main" val="412911707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picture containing icon&#10;&#10;Description automatically generated">
            <a:extLst>
              <a:ext uri="{FF2B5EF4-FFF2-40B4-BE49-F238E27FC236}">
                <a16:creationId xmlns:a16="http://schemas.microsoft.com/office/drawing/2014/main" id="{FDE1A169-3AD7-B622-2DC8-E469218D6959}"/>
              </a:ext>
            </a:extLst>
          </p:cNvPr>
          <p:cNvPicPr>
            <a:picLocks noChangeAspect="1"/>
          </p:cNvPicPr>
          <p:nvPr/>
        </p:nvPicPr>
        <p:blipFill>
          <a:blip r:embed="rId2"/>
          <a:stretch>
            <a:fillRect/>
          </a:stretch>
        </p:blipFill>
        <p:spPr>
          <a:xfrm>
            <a:off x="6986939" y="3390135"/>
            <a:ext cx="2157061" cy="1753365"/>
          </a:xfrm>
          <a:prstGeom prst="rect">
            <a:avLst/>
          </a:prstGeom>
        </p:spPr>
      </p:pic>
      <p:sp>
        <p:nvSpPr>
          <p:cNvPr id="3" name="Google Shape;85;p22">
            <a:extLst>
              <a:ext uri="{FF2B5EF4-FFF2-40B4-BE49-F238E27FC236}">
                <a16:creationId xmlns:a16="http://schemas.microsoft.com/office/drawing/2014/main" id="{2FB93E4D-90F6-AF3C-3EA5-7B16DE443F65}"/>
              </a:ext>
            </a:extLst>
          </p:cNvPr>
          <p:cNvSpPr txBox="1">
            <a:spLocks/>
          </p:cNvSpPr>
          <p:nvPr/>
        </p:nvSpPr>
        <p:spPr>
          <a:xfrm>
            <a:off x="0" y="0"/>
            <a:ext cx="5674800" cy="463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a:buClr>
                <a:schemeClr val="dk1"/>
              </a:buClr>
              <a:buSzPts val="2800"/>
              <a:buNone/>
              <a:defRPr sz="2000" b="1">
                <a:solidFill>
                  <a:srgbClr val="2E318E"/>
                </a:solidFill>
                <a:latin typeface="Open Sans Semibold"/>
                <a:ea typeface="Open Sans Semibold"/>
                <a:cs typeface="Open Sans Semibold"/>
                <a:sym typeface="Montserrat"/>
              </a:defRPr>
            </a:lvl1pPr>
            <a:lvl2pPr>
              <a:buClr>
                <a:schemeClr val="dk1"/>
              </a:buClr>
              <a:buSzPts val="2800"/>
              <a:buNone/>
              <a:defRPr b="1">
                <a:solidFill>
                  <a:srgbClr val="2E318E"/>
                </a:solidFill>
                <a:latin typeface="Montserrat"/>
                <a:ea typeface="Montserrat"/>
                <a:cs typeface="Montserrat"/>
                <a:sym typeface="Montserrat"/>
              </a:defRPr>
            </a:lvl2pPr>
            <a:lvl3pPr>
              <a:buClr>
                <a:schemeClr val="dk1"/>
              </a:buClr>
              <a:buSzPts val="2800"/>
              <a:buNone/>
              <a:defRPr b="1">
                <a:solidFill>
                  <a:srgbClr val="2E318E"/>
                </a:solidFill>
                <a:latin typeface="Montserrat"/>
                <a:ea typeface="Montserrat"/>
                <a:cs typeface="Montserrat"/>
                <a:sym typeface="Montserrat"/>
              </a:defRPr>
            </a:lvl3pPr>
            <a:lvl4pPr>
              <a:buClr>
                <a:schemeClr val="dk1"/>
              </a:buClr>
              <a:buSzPts val="2800"/>
              <a:buNone/>
              <a:defRPr b="1">
                <a:solidFill>
                  <a:srgbClr val="2E318E"/>
                </a:solidFill>
                <a:latin typeface="Montserrat"/>
                <a:ea typeface="Montserrat"/>
                <a:cs typeface="Montserrat"/>
                <a:sym typeface="Montserrat"/>
              </a:defRPr>
            </a:lvl4pPr>
            <a:lvl5pPr>
              <a:buClr>
                <a:schemeClr val="dk1"/>
              </a:buClr>
              <a:buSzPts val="2800"/>
              <a:buNone/>
              <a:defRPr b="1">
                <a:solidFill>
                  <a:srgbClr val="2E318E"/>
                </a:solidFill>
                <a:latin typeface="Montserrat"/>
                <a:ea typeface="Montserrat"/>
                <a:cs typeface="Montserrat"/>
                <a:sym typeface="Montserrat"/>
              </a:defRPr>
            </a:lvl5pPr>
            <a:lvl6pPr>
              <a:buClr>
                <a:schemeClr val="dk1"/>
              </a:buClr>
              <a:buSzPts val="2800"/>
              <a:buNone/>
              <a:defRPr b="1">
                <a:solidFill>
                  <a:srgbClr val="2E318E"/>
                </a:solidFill>
                <a:latin typeface="Montserrat"/>
                <a:ea typeface="Montserrat"/>
                <a:cs typeface="Montserrat"/>
                <a:sym typeface="Montserrat"/>
              </a:defRPr>
            </a:lvl6pPr>
            <a:lvl7pPr>
              <a:buClr>
                <a:schemeClr val="dk1"/>
              </a:buClr>
              <a:buSzPts val="2800"/>
              <a:buNone/>
              <a:defRPr b="1">
                <a:solidFill>
                  <a:srgbClr val="2E318E"/>
                </a:solidFill>
                <a:latin typeface="Montserrat"/>
                <a:ea typeface="Montserrat"/>
                <a:cs typeface="Montserrat"/>
                <a:sym typeface="Montserrat"/>
              </a:defRPr>
            </a:lvl7pPr>
            <a:lvl8pPr>
              <a:buClr>
                <a:schemeClr val="dk1"/>
              </a:buClr>
              <a:buSzPts val="2800"/>
              <a:buNone/>
              <a:defRPr b="1">
                <a:solidFill>
                  <a:srgbClr val="2E318E"/>
                </a:solidFill>
                <a:latin typeface="Montserrat"/>
                <a:ea typeface="Montserrat"/>
                <a:cs typeface="Montserrat"/>
                <a:sym typeface="Montserrat"/>
              </a:defRPr>
            </a:lvl8pPr>
            <a:lvl9pPr>
              <a:buClr>
                <a:schemeClr val="dk1"/>
              </a:buClr>
              <a:buSzPts val="2800"/>
              <a:buNone/>
              <a:defRPr b="1">
                <a:solidFill>
                  <a:srgbClr val="2E318E"/>
                </a:solidFill>
                <a:latin typeface="Montserrat"/>
                <a:ea typeface="Montserrat"/>
                <a:cs typeface="Montserrat"/>
                <a:sym typeface="Montserrat"/>
              </a:defRPr>
            </a:lvl9pPr>
          </a:lstStyle>
          <a:p>
            <a:r>
              <a:rPr lang="en-US"/>
              <a:t>Pop Quiz</a:t>
            </a:r>
          </a:p>
        </p:txBody>
      </p:sp>
      <p:sp>
        <p:nvSpPr>
          <p:cNvPr id="4" name="Google Shape;26;g15e7eeb833a_0_52">
            <a:extLst>
              <a:ext uri="{FF2B5EF4-FFF2-40B4-BE49-F238E27FC236}">
                <a16:creationId xmlns:a16="http://schemas.microsoft.com/office/drawing/2014/main" id="{F0BBB3D2-CD45-07CB-6EA3-224B479AC64C}"/>
              </a:ext>
            </a:extLst>
          </p:cNvPr>
          <p:cNvSpPr/>
          <p:nvPr/>
        </p:nvSpPr>
        <p:spPr>
          <a:xfrm>
            <a:off x="1374522" y="904120"/>
            <a:ext cx="6430923" cy="846166"/>
          </a:xfrm>
          <a:prstGeom prst="roundRect">
            <a:avLst>
              <a:gd name="adj" fmla="val 16667"/>
            </a:avLst>
          </a:prstGeom>
          <a:solidFill>
            <a:schemeClr val="accent5">
              <a:lumMod val="20000"/>
              <a:lumOff val="80000"/>
            </a:schemeClr>
          </a:solidFill>
          <a:ln>
            <a:noFill/>
          </a:ln>
        </p:spPr>
        <p:txBody>
          <a:bodyPr spcFirstLastPara="1" wrap="square" lIns="274300" tIns="182875" rIns="182875" bIns="182875" anchor="ctr" anchorCtr="0">
            <a:noAutofit/>
          </a:bodyPr>
          <a:lstStyle/>
          <a:p>
            <a:r>
              <a:rPr lang="en-US">
                <a:solidFill>
                  <a:schemeClr val="tx1"/>
                </a:solidFill>
                <a:latin typeface="Open Sans"/>
                <a:ea typeface="Open Sans"/>
                <a:cs typeface="Open Sans"/>
                <a:sym typeface="Open Sans"/>
              </a:rPr>
              <a:t>Q.  Which command is used to initialize Git in a project?</a:t>
            </a:r>
            <a:endParaRPr lang="en-US">
              <a:solidFill>
                <a:schemeClr val="tx1"/>
              </a:solidFill>
              <a:latin typeface="Open Sans"/>
              <a:ea typeface="Open Sans"/>
              <a:cs typeface="Open Sans"/>
            </a:endParaRPr>
          </a:p>
        </p:txBody>
      </p:sp>
      <p:sp>
        <p:nvSpPr>
          <p:cNvPr id="5" name="TextBox 4">
            <a:extLst>
              <a:ext uri="{FF2B5EF4-FFF2-40B4-BE49-F238E27FC236}">
                <a16:creationId xmlns:a16="http://schemas.microsoft.com/office/drawing/2014/main" id="{E7B63940-E15F-C4C1-B5B4-55AAD974A0F5}"/>
              </a:ext>
            </a:extLst>
          </p:cNvPr>
          <p:cNvSpPr txBox="1"/>
          <p:nvPr/>
        </p:nvSpPr>
        <p:spPr>
          <a:xfrm>
            <a:off x="1750064" y="2030909"/>
            <a:ext cx="4572000" cy="1754519"/>
          </a:xfrm>
          <a:prstGeom prst="rect">
            <a:avLst/>
          </a:prstGeom>
          <a:noFill/>
        </p:spPr>
        <p:txBody>
          <a:bodyPr wrap="square" lIns="91440" tIns="45720" rIns="91440" bIns="45720" anchor="t">
            <a:spAutoFit/>
          </a:bodyPr>
          <a:lstStyle/>
          <a:p>
            <a:pPr marL="342900" indent="-342900">
              <a:lnSpc>
                <a:spcPct val="200000"/>
              </a:lnSpc>
              <a:buFont typeface="+mj-lt"/>
              <a:buAutoNum type="alphaLcPeriod"/>
            </a:pPr>
            <a:r>
              <a:rPr lang="en-US">
                <a:solidFill>
                  <a:schemeClr val="tx1"/>
                </a:solidFill>
                <a:latin typeface="Open Sans"/>
                <a:ea typeface="Open Sans"/>
                <a:cs typeface="Open Sans"/>
              </a:rPr>
              <a:t>git start</a:t>
            </a:r>
          </a:p>
          <a:p>
            <a:pPr marL="342900" indent="-342900">
              <a:lnSpc>
                <a:spcPct val="200000"/>
              </a:lnSpc>
              <a:buFont typeface="+mj-lt"/>
              <a:buAutoNum type="alphaLcPeriod"/>
            </a:pPr>
            <a:r>
              <a:rPr lang="en-US">
                <a:solidFill>
                  <a:schemeClr val="tx1"/>
                </a:solidFill>
                <a:latin typeface="Open Sans"/>
                <a:ea typeface="Open Sans"/>
                <a:cs typeface="Open Sans"/>
              </a:rPr>
              <a:t>git begin</a:t>
            </a:r>
          </a:p>
          <a:p>
            <a:pPr marL="342900" indent="-342900">
              <a:lnSpc>
                <a:spcPct val="200000"/>
              </a:lnSpc>
              <a:buFont typeface="+mj-lt"/>
              <a:buAutoNum type="alphaLcPeriod"/>
            </a:pPr>
            <a:r>
              <a:rPr lang="en-US">
                <a:solidFill>
                  <a:schemeClr val="tx1"/>
                </a:solidFill>
                <a:latin typeface="Open Sans"/>
                <a:ea typeface="Open Sans"/>
                <a:cs typeface="Open Sans"/>
              </a:rPr>
              <a:t>git track</a:t>
            </a:r>
          </a:p>
          <a:p>
            <a:pPr marL="342900" indent="-342900">
              <a:lnSpc>
                <a:spcPct val="200000"/>
              </a:lnSpc>
              <a:buFont typeface="+mj-lt"/>
              <a:buAutoNum type="alphaLcPeriod"/>
            </a:pPr>
            <a:r>
              <a:rPr lang="en-US" b="1">
                <a:solidFill>
                  <a:schemeClr val="tx1"/>
                </a:solidFill>
                <a:latin typeface="Open Sans"/>
                <a:ea typeface="Open Sans"/>
                <a:cs typeface="Open Sans"/>
              </a:rPr>
              <a:t>git </a:t>
            </a:r>
            <a:r>
              <a:rPr lang="en-US" b="1" err="1">
                <a:solidFill>
                  <a:schemeClr val="tx1"/>
                </a:solidFill>
                <a:latin typeface="Open Sans"/>
                <a:ea typeface="Open Sans"/>
                <a:cs typeface="Open Sans"/>
              </a:rPr>
              <a:t>init</a:t>
            </a:r>
            <a:endParaRPr lang="en-US" b="1">
              <a:solidFill>
                <a:schemeClr val="tx1"/>
              </a:solidFill>
              <a:latin typeface="Open Sans"/>
              <a:ea typeface="Open Sans"/>
              <a:cs typeface="Open Sans"/>
            </a:endParaRPr>
          </a:p>
        </p:txBody>
      </p:sp>
      <p:sp>
        <p:nvSpPr>
          <p:cNvPr id="7" name="Rectangle 6">
            <a:extLst>
              <a:ext uri="{FF2B5EF4-FFF2-40B4-BE49-F238E27FC236}">
                <a16:creationId xmlns:a16="http://schemas.microsoft.com/office/drawing/2014/main" id="{526BB2AA-A34F-1C50-017B-6A26D6874978}"/>
              </a:ext>
            </a:extLst>
          </p:cNvPr>
          <p:cNvSpPr/>
          <p:nvPr/>
        </p:nvSpPr>
        <p:spPr>
          <a:xfrm>
            <a:off x="1658861" y="3448131"/>
            <a:ext cx="93439" cy="33401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4296741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2" name="Google Shape;85;p22">
            <a:extLst>
              <a:ext uri="{FF2B5EF4-FFF2-40B4-BE49-F238E27FC236}">
                <a16:creationId xmlns:a16="http://schemas.microsoft.com/office/drawing/2014/main" id="{76704C80-5E1E-2DA3-7256-7EA527D3783A}"/>
              </a:ext>
            </a:extLst>
          </p:cNvPr>
          <p:cNvSpPr txBox="1">
            <a:spLocks noGrp="1"/>
          </p:cNvSpPr>
          <p:nvPr/>
        </p:nvSpPr>
        <p:spPr>
          <a:xfrm>
            <a:off x="0" y="0"/>
            <a:ext cx="5674800" cy="463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1400" b="1" i="0" u="none" strike="noStrike" cap="none">
                <a:solidFill>
                  <a:srgbClr val="2E318E"/>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Arial"/>
              <a:buNone/>
              <a:defRPr sz="1400" b="1" i="0" u="none" strike="noStrike" cap="none">
                <a:solidFill>
                  <a:srgbClr val="2E318E"/>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Arial"/>
              <a:buNone/>
              <a:defRPr sz="1400" b="1" i="0" u="none" strike="noStrike" cap="none">
                <a:solidFill>
                  <a:srgbClr val="2E318E"/>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Arial"/>
              <a:buNone/>
              <a:defRPr sz="1400" b="1" i="0" u="none" strike="noStrike" cap="none">
                <a:solidFill>
                  <a:srgbClr val="2E318E"/>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Arial"/>
              <a:buNone/>
              <a:defRPr sz="1400" b="1" i="0" u="none" strike="noStrike" cap="none">
                <a:solidFill>
                  <a:srgbClr val="2E318E"/>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Arial"/>
              <a:buNone/>
              <a:defRPr sz="1400" b="1" i="0" u="none" strike="noStrike" cap="none">
                <a:solidFill>
                  <a:srgbClr val="2E318E"/>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Arial"/>
              <a:buNone/>
              <a:defRPr sz="1400" b="1" i="0" u="none" strike="noStrike" cap="none">
                <a:solidFill>
                  <a:srgbClr val="2E318E"/>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Arial"/>
              <a:buNone/>
              <a:defRPr sz="1400" b="1" i="0" u="none" strike="noStrike" cap="none">
                <a:solidFill>
                  <a:srgbClr val="2E318E"/>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Arial"/>
              <a:buNone/>
              <a:defRPr sz="1400" b="1" i="0" u="none" strike="noStrike" cap="none">
                <a:solidFill>
                  <a:srgbClr val="2E318E"/>
                </a:solidFill>
                <a:latin typeface="Montserrat"/>
                <a:ea typeface="Montserrat"/>
                <a:cs typeface="Montserrat"/>
                <a:sym typeface="Montserrat"/>
              </a:defRPr>
            </a:lvl9pPr>
          </a:lstStyle>
          <a:p>
            <a:r>
              <a:rPr lang="en-IN" sz="2000">
                <a:latin typeface="Open Sans Semibold"/>
                <a:ea typeface="Open Sans Semibold"/>
                <a:cs typeface="Open Sans Semibold"/>
              </a:rPr>
              <a:t>Git Architecture</a:t>
            </a:r>
            <a:endParaRPr lang="en-IN" sz="2000">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4" name="TextBox 3">
            <a:extLst>
              <a:ext uri="{FF2B5EF4-FFF2-40B4-BE49-F238E27FC236}">
                <a16:creationId xmlns:a16="http://schemas.microsoft.com/office/drawing/2014/main" id="{60282ABA-2601-39FF-63F1-6AEF37C15340}"/>
              </a:ext>
            </a:extLst>
          </p:cNvPr>
          <p:cNvSpPr txBox="1"/>
          <p:nvPr/>
        </p:nvSpPr>
        <p:spPr>
          <a:xfrm>
            <a:off x="342900" y="1288213"/>
            <a:ext cx="5978103" cy="2462213"/>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lgn="just">
              <a:buFont typeface="Arial" panose="020B0604020202020204" pitchFamily="34" charset="0"/>
              <a:buChar char="•"/>
            </a:pPr>
            <a:r>
              <a:rPr lang="en-US">
                <a:solidFill>
                  <a:schemeClr val="tx1"/>
                </a:solidFill>
                <a:latin typeface="Open Sans"/>
              </a:rPr>
              <a:t>Git uses a </a:t>
            </a:r>
            <a:r>
              <a:rPr lang="en-US" b="1">
                <a:solidFill>
                  <a:schemeClr val="tx1"/>
                </a:solidFill>
                <a:latin typeface="Open Sans"/>
              </a:rPr>
              <a:t>three-tree architecture. </a:t>
            </a:r>
            <a:r>
              <a:rPr lang="en-US">
                <a:solidFill>
                  <a:schemeClr val="tx1"/>
                </a:solidFill>
                <a:latin typeface="Open Sans"/>
              </a:rPr>
              <a:t>The </a:t>
            </a:r>
            <a:r>
              <a:rPr lang="en-US" b="1">
                <a:solidFill>
                  <a:schemeClr val="tx1"/>
                </a:solidFill>
                <a:latin typeface="Open Sans"/>
              </a:rPr>
              <a:t>staging index</a:t>
            </a:r>
            <a:r>
              <a:rPr lang="en-US">
                <a:solidFill>
                  <a:schemeClr val="tx1"/>
                </a:solidFill>
                <a:latin typeface="Open Sans"/>
              </a:rPr>
              <a:t> is also referred to as the Staging Area. </a:t>
            </a:r>
          </a:p>
          <a:p>
            <a:pPr marL="285750" indent="-285750" algn="just">
              <a:buFont typeface="Arial" panose="020B0604020202020204" pitchFamily="34" charset="0"/>
              <a:buChar char="•"/>
            </a:pPr>
            <a:endParaRPr lang="en-US">
              <a:solidFill>
                <a:schemeClr val="tx1"/>
              </a:solidFill>
              <a:latin typeface="Open Sans"/>
            </a:endParaRPr>
          </a:p>
          <a:p>
            <a:pPr marL="285750" indent="-285750" algn="just">
              <a:buFont typeface="Arial" panose="020B0604020202020204" pitchFamily="34" charset="0"/>
              <a:buChar char="•"/>
            </a:pPr>
            <a:r>
              <a:rPr lang="en-US">
                <a:solidFill>
                  <a:schemeClr val="tx1"/>
                </a:solidFill>
                <a:latin typeface="Open Sans"/>
              </a:rPr>
              <a:t>When we want to move files between various folders of the working tree, we</a:t>
            </a:r>
            <a:r>
              <a:rPr lang="en-US" b="1">
                <a:solidFill>
                  <a:schemeClr val="tx1"/>
                </a:solidFill>
                <a:latin typeface="Open Sans"/>
              </a:rPr>
              <a:t> "checkout"</a:t>
            </a:r>
            <a:r>
              <a:rPr lang="en-US">
                <a:solidFill>
                  <a:schemeClr val="tx1"/>
                </a:solidFill>
                <a:latin typeface="Open Sans"/>
              </a:rPr>
              <a:t> the files into our working tree, and when we finish making our changes, we “</a:t>
            </a:r>
            <a:r>
              <a:rPr lang="en-US" b="1">
                <a:solidFill>
                  <a:schemeClr val="tx1"/>
                </a:solidFill>
                <a:latin typeface="Open Sans"/>
              </a:rPr>
              <a:t>commit</a:t>
            </a:r>
            <a:r>
              <a:rPr lang="en-US">
                <a:solidFill>
                  <a:schemeClr val="tx1"/>
                </a:solidFill>
                <a:latin typeface="Open Sans"/>
              </a:rPr>
              <a:t>” those changes back to the repository.</a:t>
            </a:r>
          </a:p>
          <a:p>
            <a:pPr marL="285750" indent="-285750" algn="just">
              <a:buFont typeface="Arial" panose="020B0604020202020204" pitchFamily="34" charset="0"/>
              <a:buChar char="•"/>
            </a:pPr>
            <a:endParaRPr lang="en-US">
              <a:solidFill>
                <a:schemeClr val="tx1"/>
              </a:solidFill>
              <a:latin typeface="Open Sans"/>
            </a:endParaRPr>
          </a:p>
          <a:p>
            <a:pPr marL="285750" indent="-285750" algn="just">
              <a:buFont typeface="Arial" panose="020B0604020202020204" pitchFamily="34" charset="0"/>
              <a:buChar char="•"/>
            </a:pPr>
            <a:r>
              <a:rPr lang="en-US">
                <a:solidFill>
                  <a:schemeClr val="tx1"/>
                </a:solidFill>
                <a:latin typeface="Open Sans"/>
              </a:rPr>
              <a:t>However, in Git, a </a:t>
            </a:r>
            <a:r>
              <a:rPr lang="en-US" b="1">
                <a:solidFill>
                  <a:schemeClr val="tx1"/>
                </a:solidFill>
                <a:latin typeface="Open Sans"/>
              </a:rPr>
              <a:t>“commit”</a:t>
            </a:r>
            <a:r>
              <a:rPr lang="en-US">
                <a:solidFill>
                  <a:schemeClr val="tx1"/>
                </a:solidFill>
                <a:latin typeface="Open Sans"/>
              </a:rPr>
              <a:t> is a two-step process. We add our files to the </a:t>
            </a:r>
            <a:r>
              <a:rPr lang="en-US" b="1">
                <a:solidFill>
                  <a:schemeClr val="tx1"/>
                </a:solidFill>
                <a:latin typeface="Open Sans"/>
              </a:rPr>
              <a:t>staging index</a:t>
            </a:r>
            <a:r>
              <a:rPr lang="en-US">
                <a:solidFill>
                  <a:schemeClr val="tx1"/>
                </a:solidFill>
                <a:latin typeface="Open Sans"/>
              </a:rPr>
              <a:t>, and then from there, we commit to the </a:t>
            </a:r>
            <a:r>
              <a:rPr lang="en-US" b="1">
                <a:solidFill>
                  <a:schemeClr val="tx1"/>
                </a:solidFill>
                <a:latin typeface="Open Sans"/>
              </a:rPr>
              <a:t>repository</a:t>
            </a:r>
            <a:r>
              <a:rPr lang="en-US">
                <a:solidFill>
                  <a:schemeClr val="tx1"/>
                </a:solidFill>
                <a:latin typeface="Open Sans"/>
              </a:rPr>
              <a:t>. </a:t>
            </a:r>
          </a:p>
        </p:txBody>
      </p:sp>
      <p:sp>
        <p:nvSpPr>
          <p:cNvPr id="5" name="TextBox 4">
            <a:extLst>
              <a:ext uri="{FF2B5EF4-FFF2-40B4-BE49-F238E27FC236}">
                <a16:creationId xmlns:a16="http://schemas.microsoft.com/office/drawing/2014/main" id="{7EB6C090-23F1-0DCF-7F5E-22009860CEED}"/>
              </a:ext>
            </a:extLst>
          </p:cNvPr>
          <p:cNvSpPr txBox="1"/>
          <p:nvPr/>
        </p:nvSpPr>
        <p:spPr>
          <a:xfrm>
            <a:off x="6333030" y="3648887"/>
            <a:ext cx="2743200" cy="30777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b="1">
                <a:solidFill>
                  <a:schemeClr val="tx1"/>
                </a:solidFill>
                <a:latin typeface="Open Sans" panose="020B0606030504020204" pitchFamily="34" charset="0"/>
                <a:ea typeface="Open Sans" panose="020B0606030504020204" pitchFamily="34" charset="0"/>
                <a:cs typeface="Open Sans" panose="020B0606030504020204" pitchFamily="34" charset="0"/>
              </a:rPr>
              <a:t>Git's Three Trees</a:t>
            </a:r>
          </a:p>
        </p:txBody>
      </p:sp>
      <p:sp>
        <p:nvSpPr>
          <p:cNvPr id="6" name="Rounded Rectangle 2">
            <a:extLst>
              <a:ext uri="{FF2B5EF4-FFF2-40B4-BE49-F238E27FC236}">
                <a16:creationId xmlns:a16="http://schemas.microsoft.com/office/drawing/2014/main" id="{32BEF454-29A8-5093-EA07-1E140F97A05F}"/>
              </a:ext>
            </a:extLst>
          </p:cNvPr>
          <p:cNvSpPr/>
          <p:nvPr/>
        </p:nvSpPr>
        <p:spPr>
          <a:xfrm>
            <a:off x="6631388" y="1243055"/>
            <a:ext cx="2146484" cy="584162"/>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en-US">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Working Directory</a:t>
            </a:r>
          </a:p>
        </p:txBody>
      </p:sp>
      <p:sp>
        <p:nvSpPr>
          <p:cNvPr id="7" name="Rounded Rectangle 5">
            <a:extLst>
              <a:ext uri="{FF2B5EF4-FFF2-40B4-BE49-F238E27FC236}">
                <a16:creationId xmlns:a16="http://schemas.microsoft.com/office/drawing/2014/main" id="{6F8FA4F9-2A7A-D583-9CD0-D5606B15D180}"/>
              </a:ext>
            </a:extLst>
          </p:cNvPr>
          <p:cNvSpPr/>
          <p:nvPr/>
        </p:nvSpPr>
        <p:spPr>
          <a:xfrm>
            <a:off x="6631388" y="2083472"/>
            <a:ext cx="2146484" cy="584162"/>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en-US">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Staging Area</a:t>
            </a:r>
          </a:p>
        </p:txBody>
      </p:sp>
      <p:sp>
        <p:nvSpPr>
          <p:cNvPr id="8" name="Rounded Rectangle 6">
            <a:extLst>
              <a:ext uri="{FF2B5EF4-FFF2-40B4-BE49-F238E27FC236}">
                <a16:creationId xmlns:a16="http://schemas.microsoft.com/office/drawing/2014/main" id="{9A898E94-D949-88A5-9408-AA0F60C9EF5E}"/>
              </a:ext>
            </a:extLst>
          </p:cNvPr>
          <p:cNvSpPr/>
          <p:nvPr/>
        </p:nvSpPr>
        <p:spPr>
          <a:xfrm>
            <a:off x="6631388" y="2923889"/>
            <a:ext cx="2146484" cy="584162"/>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en-US">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Git Repository</a:t>
            </a:r>
          </a:p>
        </p:txBody>
      </p:sp>
    </p:spTree>
    <p:extLst>
      <p:ext uri="{BB962C8B-B14F-4D97-AF65-F5344CB8AC3E}">
        <p14:creationId xmlns:p14="http://schemas.microsoft.com/office/powerpoint/2010/main" val="386401008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2" name="Google Shape;85;p22">
            <a:extLst>
              <a:ext uri="{FF2B5EF4-FFF2-40B4-BE49-F238E27FC236}">
                <a16:creationId xmlns:a16="http://schemas.microsoft.com/office/drawing/2014/main" id="{83C6D347-58F8-98F1-F9DE-D54812622041}"/>
              </a:ext>
            </a:extLst>
          </p:cNvPr>
          <p:cNvSpPr txBox="1">
            <a:spLocks noGrp="1"/>
          </p:cNvSpPr>
          <p:nvPr/>
        </p:nvSpPr>
        <p:spPr>
          <a:xfrm>
            <a:off x="0" y="0"/>
            <a:ext cx="6278649" cy="463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RPr/>
            </a:defPPr>
            <a:lvl1pPr>
              <a:buClr>
                <a:schemeClr val="dk1"/>
              </a:buClr>
              <a:buSzPts val="2800"/>
              <a:buNone/>
              <a:defRPr sz="2000" b="1">
                <a:solidFill>
                  <a:srgbClr val="2E318E"/>
                </a:solidFill>
                <a:latin typeface="Open Sans Semibold"/>
                <a:ea typeface="Open Sans Semibold"/>
                <a:cs typeface="Open Sans Semibold"/>
              </a:defRPr>
            </a:lvl1pPr>
            <a:lvl2pPr>
              <a:buClr>
                <a:schemeClr val="dk1"/>
              </a:buClr>
              <a:buSzPts val="2800"/>
              <a:buNone/>
              <a:defRPr b="1">
                <a:solidFill>
                  <a:srgbClr val="2E318E"/>
                </a:solidFill>
                <a:latin typeface="Montserrat"/>
                <a:ea typeface="Montserrat"/>
                <a:cs typeface="Montserrat"/>
              </a:defRPr>
            </a:lvl2pPr>
            <a:lvl3pPr>
              <a:buClr>
                <a:schemeClr val="dk1"/>
              </a:buClr>
              <a:buSzPts val="2800"/>
              <a:buNone/>
              <a:defRPr b="1">
                <a:solidFill>
                  <a:srgbClr val="2E318E"/>
                </a:solidFill>
                <a:latin typeface="Montserrat"/>
                <a:ea typeface="Montserrat"/>
                <a:cs typeface="Montserrat"/>
              </a:defRPr>
            </a:lvl3pPr>
            <a:lvl4pPr>
              <a:buClr>
                <a:schemeClr val="dk1"/>
              </a:buClr>
              <a:buSzPts val="2800"/>
              <a:buNone/>
              <a:defRPr b="1">
                <a:solidFill>
                  <a:srgbClr val="2E318E"/>
                </a:solidFill>
                <a:latin typeface="Montserrat"/>
                <a:ea typeface="Montserrat"/>
                <a:cs typeface="Montserrat"/>
              </a:defRPr>
            </a:lvl4pPr>
            <a:lvl5pPr>
              <a:buClr>
                <a:schemeClr val="dk1"/>
              </a:buClr>
              <a:buSzPts val="2800"/>
              <a:buNone/>
              <a:defRPr b="1">
                <a:solidFill>
                  <a:srgbClr val="2E318E"/>
                </a:solidFill>
                <a:latin typeface="Montserrat"/>
                <a:ea typeface="Montserrat"/>
                <a:cs typeface="Montserrat"/>
              </a:defRPr>
            </a:lvl5pPr>
            <a:lvl6pPr>
              <a:buClr>
                <a:schemeClr val="dk1"/>
              </a:buClr>
              <a:buSzPts val="2800"/>
              <a:buNone/>
              <a:defRPr b="1">
                <a:solidFill>
                  <a:srgbClr val="2E318E"/>
                </a:solidFill>
                <a:latin typeface="Montserrat"/>
                <a:ea typeface="Montserrat"/>
                <a:cs typeface="Montserrat"/>
              </a:defRPr>
            </a:lvl6pPr>
            <a:lvl7pPr>
              <a:buClr>
                <a:schemeClr val="dk1"/>
              </a:buClr>
              <a:buSzPts val="2800"/>
              <a:buNone/>
              <a:defRPr b="1">
                <a:solidFill>
                  <a:srgbClr val="2E318E"/>
                </a:solidFill>
                <a:latin typeface="Montserrat"/>
                <a:ea typeface="Montserrat"/>
                <a:cs typeface="Montserrat"/>
              </a:defRPr>
            </a:lvl7pPr>
            <a:lvl8pPr>
              <a:buClr>
                <a:schemeClr val="dk1"/>
              </a:buClr>
              <a:buSzPts val="2800"/>
              <a:buNone/>
              <a:defRPr b="1">
                <a:solidFill>
                  <a:srgbClr val="2E318E"/>
                </a:solidFill>
                <a:latin typeface="Montserrat"/>
                <a:ea typeface="Montserrat"/>
                <a:cs typeface="Montserrat"/>
              </a:defRPr>
            </a:lvl8pPr>
            <a:lvl9pPr>
              <a:buClr>
                <a:schemeClr val="dk1"/>
              </a:buClr>
              <a:buSzPts val="2800"/>
              <a:buNone/>
              <a:defRPr b="1">
                <a:solidFill>
                  <a:srgbClr val="2E318E"/>
                </a:solidFill>
                <a:latin typeface="Montserrat"/>
                <a:ea typeface="Montserrat"/>
                <a:cs typeface="Montserrat"/>
              </a:defRPr>
            </a:lvl9pPr>
          </a:lstStyle>
          <a:p>
            <a:r>
              <a:rPr lang="en-US"/>
              <a:t>Command Line vs. Graphical User Interface</a:t>
            </a:r>
          </a:p>
        </p:txBody>
      </p:sp>
      <p:sp>
        <p:nvSpPr>
          <p:cNvPr id="4" name="TextBox 3">
            <a:extLst>
              <a:ext uri="{FF2B5EF4-FFF2-40B4-BE49-F238E27FC236}">
                <a16:creationId xmlns:a16="http://schemas.microsoft.com/office/drawing/2014/main" id="{F3B3BA38-1391-1125-1C84-62B60F6CA873}"/>
              </a:ext>
            </a:extLst>
          </p:cNvPr>
          <p:cNvSpPr txBox="1"/>
          <p:nvPr/>
        </p:nvSpPr>
        <p:spPr>
          <a:xfrm>
            <a:off x="342900" y="819150"/>
            <a:ext cx="8402066" cy="2643224"/>
          </a:xfrm>
          <a:prstGeom prst="rect">
            <a:avLst/>
          </a:prstGeom>
          <a:noFill/>
        </p:spPr>
        <p:txBody>
          <a:bodyPr wrap="square" lIns="91440" tIns="45720" rIns="91440" bIns="45720" rtlCol="0" anchor="t">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lgn="just">
              <a:lnSpc>
                <a:spcPct val="150000"/>
              </a:lnSpc>
              <a:buFont typeface="Arial" panose="020B0604020202020204" pitchFamily="34" charset="0"/>
              <a:buChar char="•"/>
            </a:pPr>
            <a:r>
              <a:rPr lang="en-US">
                <a:latin typeface="Open Sans"/>
              </a:rPr>
              <a:t>Git, like many other software tools, can be operated in two ways - via a Graphical User Interface (GUI), or through a Command-line Interface (CLI).</a:t>
            </a:r>
          </a:p>
          <a:p>
            <a:pPr marL="285750" indent="-285750" algn="just">
              <a:lnSpc>
                <a:spcPct val="150000"/>
              </a:lnSpc>
              <a:buFont typeface="Arial" panose="020B0604020202020204" pitchFamily="34" charset="0"/>
              <a:buChar char="•"/>
            </a:pPr>
            <a:r>
              <a:rPr lang="en-US">
                <a:latin typeface="Open Sans"/>
              </a:rPr>
              <a:t>Git comes with built-in GUI tools like git-</a:t>
            </a:r>
            <a:r>
              <a:rPr lang="en-US" err="1">
                <a:latin typeface="Open Sans"/>
              </a:rPr>
              <a:t>gui</a:t>
            </a:r>
            <a:r>
              <a:rPr lang="en-US">
                <a:latin typeface="Open Sans"/>
              </a:rPr>
              <a:t> and </a:t>
            </a:r>
            <a:r>
              <a:rPr lang="en-US" err="1">
                <a:latin typeface="Open Sans"/>
              </a:rPr>
              <a:t>gitk</a:t>
            </a:r>
            <a:r>
              <a:rPr lang="en-US">
                <a:latin typeface="Open Sans"/>
              </a:rPr>
              <a:t> for committing and browsing.</a:t>
            </a:r>
          </a:p>
          <a:p>
            <a:pPr marL="285750" indent="-285750" algn="just">
              <a:lnSpc>
                <a:spcPct val="150000"/>
              </a:lnSpc>
              <a:buFont typeface="Arial" panose="020B0604020202020204" pitchFamily="34" charset="0"/>
              <a:buChar char="•"/>
            </a:pPr>
            <a:r>
              <a:rPr lang="en-US">
                <a:latin typeface="Open Sans"/>
              </a:rPr>
              <a:t>Graphical User Interfaces (GUI) can help beginners and the most advanced users to become more effective faster.</a:t>
            </a:r>
          </a:p>
          <a:p>
            <a:pPr marL="285750" indent="-285750" algn="just">
              <a:lnSpc>
                <a:spcPct val="150000"/>
              </a:lnSpc>
              <a:buFont typeface="Arial" panose="020B0604020202020204" pitchFamily="34" charset="0"/>
              <a:buChar char="•"/>
            </a:pPr>
            <a:r>
              <a:rPr lang="en-US">
                <a:latin typeface="Open Sans"/>
              </a:rPr>
              <a:t>CLI is based on giving commands through the terminal. </a:t>
            </a:r>
          </a:p>
          <a:p>
            <a:pPr marL="285750" indent="-285750" algn="just">
              <a:lnSpc>
                <a:spcPct val="150000"/>
              </a:lnSpc>
              <a:buFont typeface="Arial" panose="020B0604020202020204" pitchFamily="34" charset="0"/>
              <a:buChar char="•"/>
            </a:pPr>
            <a:r>
              <a:rPr lang="en-US">
                <a:latin typeface="Open Sans"/>
              </a:rPr>
              <a:t>CLI is also the default choice when it comes to certain specific tasks like automation through scripts, SSH tunneling into remote servers, etc. </a:t>
            </a:r>
          </a:p>
        </p:txBody>
      </p:sp>
      <p:pic>
        <p:nvPicPr>
          <p:cNvPr id="5" name="Picture 4" descr="A picture containing text, clock&#10;&#10;Description automatically generated">
            <a:extLst>
              <a:ext uri="{FF2B5EF4-FFF2-40B4-BE49-F238E27FC236}">
                <a16:creationId xmlns:a16="http://schemas.microsoft.com/office/drawing/2014/main" id="{C296090C-D6E1-91B8-2525-FD5F59995ACA}"/>
              </a:ext>
            </a:extLst>
          </p:cNvPr>
          <p:cNvPicPr>
            <a:picLocks noChangeAspect="1"/>
          </p:cNvPicPr>
          <p:nvPr/>
        </p:nvPicPr>
        <p:blipFill>
          <a:blip r:embed="rId3"/>
          <a:stretch>
            <a:fillRect/>
          </a:stretch>
        </p:blipFill>
        <p:spPr>
          <a:xfrm>
            <a:off x="3113026" y="3701122"/>
            <a:ext cx="2861813" cy="1246455"/>
          </a:xfrm>
          <a:prstGeom prst="rect">
            <a:avLst/>
          </a:prstGeom>
        </p:spPr>
      </p:pic>
    </p:spTree>
    <p:extLst>
      <p:ext uri="{BB962C8B-B14F-4D97-AF65-F5344CB8AC3E}">
        <p14:creationId xmlns:p14="http://schemas.microsoft.com/office/powerpoint/2010/main" val="1099337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 presetClass="entr" presetSubtype="0" fill="hold" grpId="0" nodeType="withEffect">
                                  <p:stCondLst>
                                    <p:cond delay="0"/>
                                  </p:stCondLst>
                                  <p:childTnLst>
                                    <p:set>
                                      <p:cBhvr>
                                        <p:cTn id="9"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4" name="Google Shape;75;p20">
            <a:extLst>
              <a:ext uri="{FF2B5EF4-FFF2-40B4-BE49-F238E27FC236}">
                <a16:creationId xmlns:a16="http://schemas.microsoft.com/office/drawing/2014/main" id="{9DBA83F4-5E1E-66C2-072C-8B596B4CE22E}"/>
              </a:ext>
            </a:extLst>
          </p:cNvPr>
          <p:cNvSpPr txBox="1"/>
          <p:nvPr/>
        </p:nvSpPr>
        <p:spPr>
          <a:xfrm>
            <a:off x="2490228" y="2064075"/>
            <a:ext cx="4163543" cy="101534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algn="ctr">
              <a:defRPr sz="3200">
                <a:latin typeface="Open Sans Semibold" panose="020B0706030804020204" pitchFamily="34" charset="0"/>
                <a:ea typeface="Open Sans Semibold" panose="020B0706030804020204" pitchFamily="34" charset="0"/>
                <a:cs typeface="Open Sans Semibold" panose="020B0706030804020204" pitchFamily="34" charset="0"/>
              </a:defRPr>
            </a:lvl1pPr>
          </a:lstStyle>
          <a:p>
            <a:r>
              <a:rPr lang="en-US">
                <a:solidFill>
                  <a:srgbClr val="FFFFFF"/>
                </a:solidFill>
                <a:latin typeface="Open Sans Semibold"/>
                <a:ea typeface="Open Sans Semibold"/>
                <a:cs typeface="Open Sans Semibold"/>
              </a:rPr>
              <a:t>Git vs. GitHub</a:t>
            </a:r>
          </a:p>
        </p:txBody>
      </p:sp>
    </p:spTree>
    <p:extLst>
      <p:ext uri="{BB962C8B-B14F-4D97-AF65-F5344CB8AC3E}">
        <p14:creationId xmlns:p14="http://schemas.microsoft.com/office/powerpoint/2010/main" val="95533747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2" name="Google Shape;85;p22">
            <a:extLst>
              <a:ext uri="{FF2B5EF4-FFF2-40B4-BE49-F238E27FC236}">
                <a16:creationId xmlns:a16="http://schemas.microsoft.com/office/drawing/2014/main" id="{13341F37-CD05-63FC-8AE4-CF6C7CA9C840}"/>
              </a:ext>
            </a:extLst>
          </p:cNvPr>
          <p:cNvSpPr txBox="1">
            <a:spLocks noGrp="1"/>
          </p:cNvSpPr>
          <p:nvPr/>
        </p:nvSpPr>
        <p:spPr>
          <a:xfrm>
            <a:off x="0" y="0"/>
            <a:ext cx="5674800" cy="463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1400" b="1" i="0" u="none" strike="noStrike" cap="none">
                <a:solidFill>
                  <a:srgbClr val="2E318E"/>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Arial"/>
              <a:buNone/>
              <a:defRPr sz="1400" b="1" i="0" u="none" strike="noStrike" cap="none">
                <a:solidFill>
                  <a:srgbClr val="2E318E"/>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Arial"/>
              <a:buNone/>
              <a:defRPr sz="1400" b="1" i="0" u="none" strike="noStrike" cap="none">
                <a:solidFill>
                  <a:srgbClr val="2E318E"/>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Arial"/>
              <a:buNone/>
              <a:defRPr sz="1400" b="1" i="0" u="none" strike="noStrike" cap="none">
                <a:solidFill>
                  <a:srgbClr val="2E318E"/>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Arial"/>
              <a:buNone/>
              <a:defRPr sz="1400" b="1" i="0" u="none" strike="noStrike" cap="none">
                <a:solidFill>
                  <a:srgbClr val="2E318E"/>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Arial"/>
              <a:buNone/>
              <a:defRPr sz="1400" b="1" i="0" u="none" strike="noStrike" cap="none">
                <a:solidFill>
                  <a:srgbClr val="2E318E"/>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Arial"/>
              <a:buNone/>
              <a:defRPr sz="1400" b="1" i="0" u="none" strike="noStrike" cap="none">
                <a:solidFill>
                  <a:srgbClr val="2E318E"/>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Arial"/>
              <a:buNone/>
              <a:defRPr sz="1400" b="1" i="0" u="none" strike="noStrike" cap="none">
                <a:solidFill>
                  <a:srgbClr val="2E318E"/>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Arial"/>
              <a:buNone/>
              <a:defRPr sz="1400" b="1" i="0" u="none" strike="noStrike" cap="none">
                <a:solidFill>
                  <a:srgbClr val="2E318E"/>
                </a:solidFill>
                <a:latin typeface="Montserrat"/>
                <a:ea typeface="Montserrat"/>
                <a:cs typeface="Montserrat"/>
                <a:sym typeface="Montserrat"/>
              </a:defRPr>
            </a:lvl9pPr>
          </a:lstStyle>
          <a:p>
            <a:r>
              <a:rPr lang="en-IN" sz="2000">
                <a:latin typeface="Open Sans Semibold"/>
                <a:ea typeface="Open Sans Semibold"/>
                <a:cs typeface="Open Sans Semibold"/>
              </a:rPr>
              <a:t>Git vs. GitHub</a:t>
            </a:r>
            <a:endParaRPr lang="en-IN" sz="2000">
              <a:latin typeface="Open Sans Semibold" panose="020B0706030804020204" pitchFamily="34" charset="0"/>
              <a:ea typeface="Open Sans Semibold" panose="020B0706030804020204" pitchFamily="34" charset="0"/>
              <a:cs typeface="Open Sans Semibold" panose="020B0706030804020204" pitchFamily="34" charset="0"/>
            </a:endParaRPr>
          </a:p>
        </p:txBody>
      </p:sp>
      <p:graphicFrame>
        <p:nvGraphicFramePr>
          <p:cNvPr id="4" name="Diagram 3">
            <a:extLst>
              <a:ext uri="{FF2B5EF4-FFF2-40B4-BE49-F238E27FC236}">
                <a16:creationId xmlns:a16="http://schemas.microsoft.com/office/drawing/2014/main" id="{43FA2538-EB9E-B799-84D1-5628718102A7}"/>
              </a:ext>
            </a:extLst>
          </p:cNvPr>
          <p:cNvGraphicFramePr/>
          <p:nvPr/>
        </p:nvGraphicFramePr>
        <p:xfrm>
          <a:off x="1730675" y="766138"/>
          <a:ext cx="5682649" cy="416440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4215886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85;p22">
            <a:extLst>
              <a:ext uri="{FF2B5EF4-FFF2-40B4-BE49-F238E27FC236}">
                <a16:creationId xmlns:a16="http://schemas.microsoft.com/office/drawing/2014/main" id="{E8805BBE-D013-AD85-BE4F-ABB8A50660FA}"/>
              </a:ext>
            </a:extLst>
          </p:cNvPr>
          <p:cNvSpPr txBox="1">
            <a:spLocks/>
          </p:cNvSpPr>
          <p:nvPr/>
        </p:nvSpPr>
        <p:spPr>
          <a:xfrm>
            <a:off x="0" y="0"/>
            <a:ext cx="5674800" cy="463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dk1"/>
              </a:buClr>
              <a:buSzPts val="2800"/>
            </a:pPr>
            <a:r>
              <a:rPr lang="en-US" sz="2000" b="1">
                <a:solidFill>
                  <a:srgbClr val="2E318E"/>
                </a:solidFill>
                <a:latin typeface="Open Sans Semibold"/>
                <a:ea typeface="Open Sans Semibold"/>
                <a:cs typeface="Open Sans Semibold"/>
                <a:sym typeface="Montserrat"/>
              </a:rPr>
              <a:t>Pop Quiz</a:t>
            </a:r>
          </a:p>
        </p:txBody>
      </p:sp>
      <p:sp>
        <p:nvSpPr>
          <p:cNvPr id="5" name="Google Shape;26;g15e7eeb833a_0_52">
            <a:extLst>
              <a:ext uri="{FF2B5EF4-FFF2-40B4-BE49-F238E27FC236}">
                <a16:creationId xmlns:a16="http://schemas.microsoft.com/office/drawing/2014/main" id="{52D659F3-057B-29DE-D84A-3D16FEED2157}"/>
              </a:ext>
            </a:extLst>
          </p:cNvPr>
          <p:cNvSpPr/>
          <p:nvPr/>
        </p:nvSpPr>
        <p:spPr>
          <a:xfrm>
            <a:off x="1374522" y="904120"/>
            <a:ext cx="6394955" cy="682310"/>
          </a:xfrm>
          <a:prstGeom prst="roundRect">
            <a:avLst>
              <a:gd name="adj" fmla="val 16667"/>
            </a:avLst>
          </a:prstGeom>
          <a:solidFill>
            <a:schemeClr val="accent5">
              <a:lumMod val="20000"/>
              <a:lumOff val="80000"/>
            </a:schemeClr>
          </a:solidFill>
          <a:ln>
            <a:noFill/>
          </a:ln>
        </p:spPr>
        <p:txBody>
          <a:bodyPr spcFirstLastPara="1" wrap="square" lIns="274300" tIns="182875" rIns="182875" bIns="182875" anchor="ctr" anchorCtr="0">
            <a:noAutofit/>
          </a:bodyPr>
          <a:lstStyle/>
          <a:p>
            <a:r>
              <a:rPr lang="en-US">
                <a:solidFill>
                  <a:schemeClr val="tx1"/>
                </a:solidFill>
                <a:latin typeface="Open Sans"/>
                <a:ea typeface="Open Sans"/>
                <a:cs typeface="Open Sans"/>
                <a:sym typeface="Open Sans"/>
              </a:rPr>
              <a:t>Q. </a:t>
            </a:r>
            <a:r>
              <a:rPr lang="en-US">
                <a:latin typeface="Open Sans"/>
                <a:ea typeface="Open Sans"/>
                <a:sym typeface="Open Sans"/>
              </a:rPr>
              <a:t>The files that can be committed are always present in ____ ?</a:t>
            </a:r>
            <a:endParaRPr lang="en-US">
              <a:solidFill>
                <a:schemeClr val="tx1"/>
              </a:solidFill>
              <a:latin typeface="Open Sans"/>
              <a:ea typeface="Open Sans"/>
              <a:cs typeface="Open Sans"/>
            </a:endParaRPr>
          </a:p>
        </p:txBody>
      </p:sp>
      <p:pic>
        <p:nvPicPr>
          <p:cNvPr id="9" name="Picture 8" descr="A picture containing icon&#10;&#10;Description automatically generated">
            <a:extLst>
              <a:ext uri="{FF2B5EF4-FFF2-40B4-BE49-F238E27FC236}">
                <a16:creationId xmlns:a16="http://schemas.microsoft.com/office/drawing/2014/main" id="{123206BA-C5D0-23BE-A188-86E4AE1B2924}"/>
              </a:ext>
            </a:extLst>
          </p:cNvPr>
          <p:cNvPicPr>
            <a:picLocks noChangeAspect="1"/>
          </p:cNvPicPr>
          <p:nvPr/>
        </p:nvPicPr>
        <p:blipFill>
          <a:blip r:embed="rId2"/>
          <a:stretch>
            <a:fillRect/>
          </a:stretch>
        </p:blipFill>
        <p:spPr>
          <a:xfrm>
            <a:off x="6986939" y="3390135"/>
            <a:ext cx="2157061" cy="1753365"/>
          </a:xfrm>
          <a:prstGeom prst="rect">
            <a:avLst/>
          </a:prstGeom>
        </p:spPr>
      </p:pic>
      <p:sp>
        <p:nvSpPr>
          <p:cNvPr id="2" name="TextBox 1">
            <a:extLst>
              <a:ext uri="{FF2B5EF4-FFF2-40B4-BE49-F238E27FC236}">
                <a16:creationId xmlns:a16="http://schemas.microsoft.com/office/drawing/2014/main" id="{BDFF635E-AFF9-5B51-501E-9B92E3732C1C}"/>
              </a:ext>
            </a:extLst>
          </p:cNvPr>
          <p:cNvSpPr txBox="1"/>
          <p:nvPr/>
        </p:nvSpPr>
        <p:spPr>
          <a:xfrm>
            <a:off x="1373493" y="2013681"/>
            <a:ext cx="5229225" cy="1969963"/>
          </a:xfrm>
          <a:prstGeom prst="rect">
            <a:avLst/>
          </a:prstGeom>
          <a:noFill/>
        </p:spPr>
        <p:txBody>
          <a:bodyPr wrap="square" lIns="91440" tIns="45720" rIns="91440" bIns="45720" anchor="t">
            <a:spAutoFit/>
          </a:bodyPr>
          <a:lstStyle/>
          <a:p>
            <a:pPr marL="342900" lvl="2" indent="-342900">
              <a:buAutoNum type="alphaLcPeriod"/>
            </a:pPr>
            <a:r>
              <a:rPr lang="en-US">
                <a:latin typeface="Open Sans" panose="020B0606030504020204" pitchFamily="34" charset="0"/>
                <a:ea typeface="Open Sans" panose="020B0606030504020204" pitchFamily="34" charset="0"/>
                <a:cs typeface="Open Sans" panose="020B0606030504020204" pitchFamily="34" charset="0"/>
              </a:rPr>
              <a:t>Working directory</a:t>
            </a:r>
          </a:p>
          <a:p>
            <a:pPr marL="342900" lvl="2" indent="-342900">
              <a:buAutoNum type="alphaLcPeriod"/>
            </a:pPr>
            <a:endParaRPr lang="en-US">
              <a:latin typeface="Open Sans" panose="020B0606030504020204" pitchFamily="34" charset="0"/>
              <a:ea typeface="Open Sans" panose="020B0606030504020204" pitchFamily="34" charset="0"/>
              <a:cs typeface="Open Sans" panose="020B0606030504020204" pitchFamily="34" charset="0"/>
            </a:endParaRPr>
          </a:p>
          <a:p>
            <a:pPr marL="342900" lvl="2" indent="-342900">
              <a:buAutoNum type="alphaLcPeriod"/>
            </a:pPr>
            <a:r>
              <a:rPr lang="en-US">
                <a:latin typeface="Open Sans" panose="020B0606030504020204" pitchFamily="34" charset="0"/>
                <a:ea typeface="Open Sans" panose="020B0606030504020204" pitchFamily="34" charset="0"/>
                <a:cs typeface="Open Sans" panose="020B0606030504020204" pitchFamily="34" charset="0"/>
              </a:rPr>
              <a:t>Staging area</a:t>
            </a:r>
          </a:p>
          <a:p>
            <a:pPr marL="342900" lvl="2" indent="-342900">
              <a:buAutoNum type="alphaLcPeriod"/>
            </a:pPr>
            <a:endParaRPr lang="en-US">
              <a:latin typeface="Open Sans" panose="020B0606030504020204" pitchFamily="34" charset="0"/>
              <a:ea typeface="Open Sans" panose="020B0606030504020204" pitchFamily="34" charset="0"/>
              <a:cs typeface="Open Sans" panose="020B0606030504020204" pitchFamily="34" charset="0"/>
            </a:endParaRPr>
          </a:p>
          <a:p>
            <a:pPr marL="342900" lvl="2" indent="-342900">
              <a:buAutoNum type="alphaLcPeriod"/>
            </a:pPr>
            <a:r>
              <a:rPr lang="en-US">
                <a:latin typeface="Open Sans" panose="020B0606030504020204" pitchFamily="34" charset="0"/>
                <a:ea typeface="Open Sans" panose="020B0606030504020204" pitchFamily="34" charset="0"/>
                <a:cs typeface="Open Sans" panose="020B0606030504020204" pitchFamily="34" charset="0"/>
              </a:rPr>
              <a:t>Backlog</a:t>
            </a:r>
            <a:endParaRPr lang="en-US">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342900" lvl="2" indent="-342900">
              <a:buAutoNum type="alphaLcPeriod"/>
            </a:pPr>
            <a:endParaRPr lang="en-US">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342900" lvl="2" indent="-342900">
              <a:buAutoNum type="alphaLcPeriod"/>
            </a:pPr>
            <a:r>
              <a:rPr lang="en-US">
                <a:solidFill>
                  <a:schemeClr val="tx1"/>
                </a:solidFill>
                <a:latin typeface="Open Sans" panose="020B0606030504020204" pitchFamily="34" charset="0"/>
                <a:ea typeface="Open Sans" panose="020B0606030504020204" pitchFamily="34" charset="0"/>
                <a:cs typeface="Open Sans" panose="020B0606030504020204" pitchFamily="34" charset="0"/>
              </a:rPr>
              <a:t>Commit from anywhere, there's no barrier</a:t>
            </a:r>
          </a:p>
          <a:p>
            <a:pPr>
              <a:lnSpc>
                <a:spcPct val="200000"/>
              </a:lnSpc>
            </a:pPr>
            <a:endParaRPr lang="en-US">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83949857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85;p22">
            <a:extLst>
              <a:ext uri="{FF2B5EF4-FFF2-40B4-BE49-F238E27FC236}">
                <a16:creationId xmlns:a16="http://schemas.microsoft.com/office/drawing/2014/main" id="{D5F6874D-02C7-B65E-D641-2DECBED4FFB9}"/>
              </a:ext>
            </a:extLst>
          </p:cNvPr>
          <p:cNvSpPr txBox="1">
            <a:spLocks/>
          </p:cNvSpPr>
          <p:nvPr/>
        </p:nvSpPr>
        <p:spPr>
          <a:xfrm>
            <a:off x="0" y="0"/>
            <a:ext cx="5674800" cy="463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dk1"/>
              </a:buClr>
              <a:buSzPts val="2800"/>
            </a:pPr>
            <a:r>
              <a:rPr lang="en-US" sz="2000" b="1">
                <a:solidFill>
                  <a:srgbClr val="2E318E"/>
                </a:solidFill>
                <a:latin typeface="Open Sans Semibold"/>
                <a:ea typeface="Open Sans Semibold"/>
                <a:cs typeface="Open Sans Semibold"/>
                <a:sym typeface="Montserrat"/>
              </a:rPr>
              <a:t>Pop Quiz</a:t>
            </a:r>
          </a:p>
        </p:txBody>
      </p:sp>
      <p:sp>
        <p:nvSpPr>
          <p:cNvPr id="5" name="Google Shape;26;g15e7eeb833a_0_52">
            <a:extLst>
              <a:ext uri="{FF2B5EF4-FFF2-40B4-BE49-F238E27FC236}">
                <a16:creationId xmlns:a16="http://schemas.microsoft.com/office/drawing/2014/main" id="{5A4065BC-8BD0-6D1E-3431-C7E060797578}"/>
              </a:ext>
            </a:extLst>
          </p:cNvPr>
          <p:cNvSpPr/>
          <p:nvPr/>
        </p:nvSpPr>
        <p:spPr>
          <a:xfrm>
            <a:off x="1374522" y="904120"/>
            <a:ext cx="6394955" cy="682310"/>
          </a:xfrm>
          <a:prstGeom prst="roundRect">
            <a:avLst>
              <a:gd name="adj" fmla="val 16667"/>
            </a:avLst>
          </a:prstGeom>
          <a:solidFill>
            <a:schemeClr val="accent5">
              <a:lumMod val="20000"/>
              <a:lumOff val="80000"/>
            </a:schemeClr>
          </a:solidFill>
          <a:ln>
            <a:noFill/>
          </a:ln>
        </p:spPr>
        <p:txBody>
          <a:bodyPr spcFirstLastPara="1" wrap="square" lIns="274300" tIns="182875" rIns="182875" bIns="182875" anchor="ctr" anchorCtr="0">
            <a:noAutofit/>
          </a:bodyPr>
          <a:lstStyle/>
          <a:p>
            <a:r>
              <a:rPr lang="en-US">
                <a:solidFill>
                  <a:schemeClr val="tx1"/>
                </a:solidFill>
                <a:latin typeface="Open Sans"/>
                <a:ea typeface="Open Sans"/>
                <a:cs typeface="Open Sans"/>
                <a:sym typeface="Open Sans"/>
              </a:rPr>
              <a:t>Q. </a:t>
            </a:r>
            <a:r>
              <a:rPr lang="en-US">
                <a:latin typeface="Open Sans"/>
                <a:ea typeface="Open Sans"/>
                <a:cs typeface="Open Sans"/>
                <a:sym typeface="Open Sans"/>
              </a:rPr>
              <a:t>The files that can be committed are always present in ____ ?</a:t>
            </a:r>
            <a:endParaRPr lang="en-US">
              <a:latin typeface="Open Sans"/>
              <a:ea typeface="Open Sans"/>
              <a:cs typeface="Open Sans"/>
            </a:endParaRPr>
          </a:p>
        </p:txBody>
      </p:sp>
      <p:pic>
        <p:nvPicPr>
          <p:cNvPr id="9" name="Picture 8" descr="A picture containing icon&#10;&#10;Description automatically generated">
            <a:extLst>
              <a:ext uri="{FF2B5EF4-FFF2-40B4-BE49-F238E27FC236}">
                <a16:creationId xmlns:a16="http://schemas.microsoft.com/office/drawing/2014/main" id="{46DCE808-708F-BAE9-7E32-46B0488AA816}"/>
              </a:ext>
            </a:extLst>
          </p:cNvPr>
          <p:cNvPicPr>
            <a:picLocks noChangeAspect="1"/>
          </p:cNvPicPr>
          <p:nvPr/>
        </p:nvPicPr>
        <p:blipFill>
          <a:blip r:embed="rId2"/>
          <a:stretch>
            <a:fillRect/>
          </a:stretch>
        </p:blipFill>
        <p:spPr>
          <a:xfrm>
            <a:off x="6986939" y="3390135"/>
            <a:ext cx="2157061" cy="1753365"/>
          </a:xfrm>
          <a:prstGeom prst="rect">
            <a:avLst/>
          </a:prstGeom>
        </p:spPr>
      </p:pic>
      <p:sp>
        <p:nvSpPr>
          <p:cNvPr id="11" name="Rectangle 10">
            <a:extLst>
              <a:ext uri="{FF2B5EF4-FFF2-40B4-BE49-F238E27FC236}">
                <a16:creationId xmlns:a16="http://schemas.microsoft.com/office/drawing/2014/main" id="{4088CDF3-F5C0-1930-5702-392D0A481272}"/>
              </a:ext>
            </a:extLst>
          </p:cNvPr>
          <p:cNvSpPr/>
          <p:nvPr/>
        </p:nvSpPr>
        <p:spPr>
          <a:xfrm>
            <a:off x="1228053" y="2407567"/>
            <a:ext cx="86340" cy="33401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DE857011-C6C5-F173-983E-E4406ED814A6}"/>
              </a:ext>
            </a:extLst>
          </p:cNvPr>
          <p:cNvSpPr txBox="1"/>
          <p:nvPr/>
        </p:nvSpPr>
        <p:spPr>
          <a:xfrm>
            <a:off x="1373493" y="2013681"/>
            <a:ext cx="5229225" cy="1969963"/>
          </a:xfrm>
          <a:prstGeom prst="rect">
            <a:avLst/>
          </a:prstGeom>
          <a:noFill/>
        </p:spPr>
        <p:txBody>
          <a:bodyPr wrap="square" lIns="91440" tIns="45720" rIns="91440" bIns="45720" anchor="t">
            <a:spAutoFit/>
          </a:bodyPr>
          <a:lstStyle/>
          <a:p>
            <a:pPr marL="342900" lvl="2" indent="-342900">
              <a:buAutoNum type="alphaLcPeriod"/>
            </a:pPr>
            <a:r>
              <a:rPr lang="en-US">
                <a:latin typeface="Open Sans" panose="020B0606030504020204" pitchFamily="34" charset="0"/>
                <a:ea typeface="Open Sans" panose="020B0606030504020204" pitchFamily="34" charset="0"/>
                <a:cs typeface="Open Sans" panose="020B0606030504020204" pitchFamily="34" charset="0"/>
              </a:rPr>
              <a:t>Working directory</a:t>
            </a:r>
          </a:p>
          <a:p>
            <a:pPr marL="342900" lvl="2" indent="-342900">
              <a:buAutoNum type="alphaLcPeriod"/>
            </a:pPr>
            <a:endParaRPr lang="en-US">
              <a:latin typeface="Open Sans" panose="020B0606030504020204" pitchFamily="34" charset="0"/>
              <a:ea typeface="Open Sans" panose="020B0606030504020204" pitchFamily="34" charset="0"/>
              <a:cs typeface="Open Sans" panose="020B0606030504020204" pitchFamily="34" charset="0"/>
            </a:endParaRPr>
          </a:p>
          <a:p>
            <a:pPr marL="342900" lvl="2" indent="-342900">
              <a:buAutoNum type="alphaLcPeriod"/>
            </a:pPr>
            <a:r>
              <a:rPr lang="en-US" b="1">
                <a:latin typeface="Open Sans" panose="020B0606030504020204" pitchFamily="34" charset="0"/>
                <a:ea typeface="Open Sans" panose="020B0606030504020204" pitchFamily="34" charset="0"/>
                <a:cs typeface="Open Sans" panose="020B0606030504020204" pitchFamily="34" charset="0"/>
              </a:rPr>
              <a:t>Staging area</a:t>
            </a:r>
          </a:p>
          <a:p>
            <a:pPr marL="342900" lvl="2" indent="-342900">
              <a:buAutoNum type="alphaLcPeriod"/>
            </a:pPr>
            <a:endParaRPr lang="en-US">
              <a:latin typeface="Open Sans" panose="020B0606030504020204" pitchFamily="34" charset="0"/>
              <a:ea typeface="Open Sans" panose="020B0606030504020204" pitchFamily="34" charset="0"/>
              <a:cs typeface="Open Sans" panose="020B0606030504020204" pitchFamily="34" charset="0"/>
            </a:endParaRPr>
          </a:p>
          <a:p>
            <a:pPr marL="342900" lvl="2" indent="-342900">
              <a:buAutoNum type="alphaLcPeriod"/>
            </a:pPr>
            <a:r>
              <a:rPr lang="en-US">
                <a:latin typeface="Open Sans" panose="020B0606030504020204" pitchFamily="34" charset="0"/>
                <a:ea typeface="Open Sans" panose="020B0606030504020204" pitchFamily="34" charset="0"/>
                <a:cs typeface="Open Sans" panose="020B0606030504020204" pitchFamily="34" charset="0"/>
              </a:rPr>
              <a:t>Backlog</a:t>
            </a:r>
            <a:endParaRPr lang="en-US">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342900" lvl="2" indent="-342900">
              <a:buAutoNum type="alphaLcPeriod"/>
            </a:pPr>
            <a:endParaRPr lang="en-US">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342900" lvl="2" indent="-342900">
              <a:buAutoNum type="alphaLcPeriod"/>
            </a:pPr>
            <a:r>
              <a:rPr lang="en-US">
                <a:solidFill>
                  <a:schemeClr val="tx1"/>
                </a:solidFill>
                <a:latin typeface="Open Sans" panose="020B0606030504020204" pitchFamily="34" charset="0"/>
                <a:ea typeface="Open Sans" panose="020B0606030504020204" pitchFamily="34" charset="0"/>
                <a:cs typeface="Open Sans" panose="020B0606030504020204" pitchFamily="34" charset="0"/>
              </a:rPr>
              <a:t>Commit from anywhere, there's no barrier</a:t>
            </a:r>
          </a:p>
          <a:p>
            <a:pPr>
              <a:lnSpc>
                <a:spcPct val="200000"/>
              </a:lnSpc>
            </a:pPr>
            <a:endParaRPr lang="en-US">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72208439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66830F6-1870-82A8-F0E5-4DC2A38B6D18}"/>
              </a:ext>
            </a:extLst>
          </p:cNvPr>
          <p:cNvSpPr txBox="1"/>
          <p:nvPr/>
        </p:nvSpPr>
        <p:spPr>
          <a:xfrm>
            <a:off x="444954" y="1004208"/>
            <a:ext cx="7827189" cy="296638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lnSpc>
                <a:spcPct val="150000"/>
              </a:lnSpc>
              <a:buAutoNum type="arabicPeriod"/>
            </a:pPr>
            <a:r>
              <a:rPr lang="en-US">
                <a:latin typeface="Open Sans"/>
              </a:rPr>
              <a:t>Think of a sentence or phrase that you want to save. For example, "I am currently learning git."</a:t>
            </a:r>
          </a:p>
          <a:p>
            <a:pPr marL="342900" indent="-342900">
              <a:lnSpc>
                <a:spcPct val="150000"/>
              </a:lnSpc>
              <a:buAutoNum type="arabicPeriod"/>
            </a:pPr>
            <a:r>
              <a:rPr lang="en-US">
                <a:latin typeface="Open Sans"/>
              </a:rPr>
              <a:t>Write it down in an empty text file.</a:t>
            </a:r>
            <a:endParaRPr lang="en-GB">
              <a:latin typeface="Open Sans"/>
            </a:endParaRPr>
          </a:p>
          <a:p>
            <a:pPr marL="342900" indent="-342900">
              <a:lnSpc>
                <a:spcPct val="150000"/>
              </a:lnSpc>
              <a:buAutoNum type="arabicPeriod"/>
            </a:pPr>
            <a:r>
              <a:rPr lang="en-US">
                <a:latin typeface="Open Sans"/>
              </a:rPr>
              <a:t>Take a screenshot.</a:t>
            </a:r>
            <a:endParaRPr lang="en-GB">
              <a:latin typeface="Open Sans"/>
            </a:endParaRPr>
          </a:p>
          <a:p>
            <a:pPr marL="342900" indent="-342900">
              <a:lnSpc>
                <a:spcPct val="150000"/>
              </a:lnSpc>
              <a:buAutoNum type="arabicPeriod"/>
            </a:pPr>
            <a:r>
              <a:rPr lang="en-US">
                <a:latin typeface="Open Sans"/>
              </a:rPr>
              <a:t>Now, make a small change to the sentence or phrase, for example, add a word or remove a word. For example, "I am currently learning git and GitHub."</a:t>
            </a:r>
          </a:p>
          <a:p>
            <a:pPr marL="342900" indent="-342900">
              <a:lnSpc>
                <a:spcPct val="150000"/>
              </a:lnSpc>
              <a:buAutoNum type="arabicPeriod"/>
            </a:pPr>
            <a:r>
              <a:rPr lang="en-US">
                <a:latin typeface="Open Sans"/>
              </a:rPr>
              <a:t>Take another screenshot.</a:t>
            </a:r>
            <a:endParaRPr lang="en-GB">
              <a:latin typeface="Open Sans"/>
            </a:endParaRPr>
          </a:p>
          <a:p>
            <a:pPr marL="342900" indent="-342900">
              <a:lnSpc>
                <a:spcPct val="150000"/>
              </a:lnSpc>
              <a:buAutoNum type="arabicPeriod"/>
            </a:pPr>
            <a:r>
              <a:rPr lang="en-US">
                <a:latin typeface="Open Sans"/>
              </a:rPr>
              <a:t>Compare the two pictures and see the difference.</a:t>
            </a:r>
          </a:p>
          <a:p>
            <a:pPr marL="342900" indent="-342900">
              <a:lnSpc>
                <a:spcPct val="150000"/>
              </a:lnSpc>
              <a:buAutoNum type="arabicPeriod"/>
            </a:pPr>
            <a:r>
              <a:rPr lang="en-US">
                <a:latin typeface="Open Sans"/>
              </a:rPr>
              <a:t>Repeat steps 4-6 as often as you like.</a:t>
            </a:r>
          </a:p>
        </p:txBody>
      </p:sp>
      <p:sp>
        <p:nvSpPr>
          <p:cNvPr id="4" name="Google Shape;85;p22">
            <a:extLst>
              <a:ext uri="{FF2B5EF4-FFF2-40B4-BE49-F238E27FC236}">
                <a16:creationId xmlns:a16="http://schemas.microsoft.com/office/drawing/2014/main" id="{9CE56A7C-D33C-3D7F-04A8-8AE4CBD48005}"/>
              </a:ext>
            </a:extLst>
          </p:cNvPr>
          <p:cNvSpPr txBox="1">
            <a:spLocks/>
          </p:cNvSpPr>
          <p:nvPr/>
        </p:nvSpPr>
        <p:spPr>
          <a:xfrm>
            <a:off x="0" y="0"/>
            <a:ext cx="5674800" cy="463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000" b="1">
                <a:solidFill>
                  <a:srgbClr val="2E318E"/>
                </a:solidFill>
                <a:latin typeface="Open Sans Semibold"/>
                <a:ea typeface="Open Sans Semibold"/>
                <a:cs typeface="Open Sans Semibold"/>
                <a:sym typeface="Montserrat"/>
              </a:rPr>
              <a:t>Activity</a:t>
            </a:r>
            <a:endParaRPr lang="en-US"/>
          </a:p>
        </p:txBody>
      </p:sp>
    </p:spTree>
    <p:extLst>
      <p:ext uri="{BB962C8B-B14F-4D97-AF65-F5344CB8AC3E}">
        <p14:creationId xmlns:p14="http://schemas.microsoft.com/office/powerpoint/2010/main" val="2324349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4" name="Google Shape;75;p20">
            <a:extLst>
              <a:ext uri="{FF2B5EF4-FFF2-40B4-BE49-F238E27FC236}">
                <a16:creationId xmlns:a16="http://schemas.microsoft.com/office/drawing/2014/main" id="{9DBA83F4-5E1E-66C2-072C-8B596B4CE22E}"/>
              </a:ext>
            </a:extLst>
          </p:cNvPr>
          <p:cNvSpPr txBox="1"/>
          <p:nvPr/>
        </p:nvSpPr>
        <p:spPr>
          <a:xfrm>
            <a:off x="1283358" y="2064075"/>
            <a:ext cx="6577284" cy="101534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RPr/>
            </a:defPPr>
            <a:lvl1pPr algn="ctr">
              <a:defRPr sz="3200">
                <a:latin typeface="Open Sans Semibold" panose="020B0706030804020204" pitchFamily="34" charset="0"/>
                <a:ea typeface="Open Sans Semibold" panose="020B0706030804020204" pitchFamily="34" charset="0"/>
                <a:cs typeface="Open Sans Semibold" panose="020B0706030804020204" pitchFamily="34" charset="0"/>
              </a:defRPr>
            </a:lvl1pPr>
          </a:lstStyle>
          <a:p>
            <a:r>
              <a:rPr lang="en-US">
                <a:solidFill>
                  <a:srgbClr val="FFFFFF"/>
                </a:solidFill>
              </a:rPr>
              <a:t>Basic Workflow</a:t>
            </a:r>
          </a:p>
        </p:txBody>
      </p:sp>
    </p:spTree>
    <p:extLst>
      <p:ext uri="{BB962C8B-B14F-4D97-AF65-F5344CB8AC3E}">
        <p14:creationId xmlns:p14="http://schemas.microsoft.com/office/powerpoint/2010/main" val="33046677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85;p22">
            <a:extLst>
              <a:ext uri="{FF2B5EF4-FFF2-40B4-BE49-F238E27FC236}">
                <a16:creationId xmlns:a16="http://schemas.microsoft.com/office/drawing/2014/main" id="{15FE4ADF-0C60-3968-369B-EEBEDD47286C}"/>
              </a:ext>
            </a:extLst>
          </p:cNvPr>
          <p:cNvSpPr txBox="1">
            <a:spLocks/>
          </p:cNvSpPr>
          <p:nvPr/>
        </p:nvSpPr>
        <p:spPr>
          <a:xfrm>
            <a:off x="0" y="0"/>
            <a:ext cx="5674800" cy="463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RPr/>
            </a:defPPr>
            <a:lvl1pPr marL="0" indent="0">
              <a:buClr>
                <a:schemeClr val="dk1"/>
              </a:buClr>
              <a:buSzPts val="2800"/>
              <a:buNone/>
              <a:defRPr sz="2000" b="1">
                <a:solidFill>
                  <a:srgbClr val="2E318E"/>
                </a:solidFill>
                <a:latin typeface="Open Sans Semibold"/>
                <a:ea typeface="Open Sans Semibold"/>
                <a:cs typeface="Open Sans Semibold"/>
              </a:defRPr>
            </a:lvl1pPr>
            <a:lvl2pPr>
              <a:buClr>
                <a:schemeClr val="dk1"/>
              </a:buClr>
              <a:buSzPts val="2800"/>
              <a:buNone/>
              <a:defRPr b="1">
                <a:solidFill>
                  <a:srgbClr val="2E318E"/>
                </a:solidFill>
                <a:latin typeface="Montserrat"/>
                <a:ea typeface="Montserrat"/>
                <a:cs typeface="Montserrat"/>
              </a:defRPr>
            </a:lvl2pPr>
            <a:lvl3pPr>
              <a:buClr>
                <a:schemeClr val="dk1"/>
              </a:buClr>
              <a:buSzPts val="2800"/>
              <a:buNone/>
              <a:defRPr b="1">
                <a:solidFill>
                  <a:srgbClr val="2E318E"/>
                </a:solidFill>
                <a:latin typeface="Montserrat"/>
                <a:ea typeface="Montserrat"/>
                <a:cs typeface="Montserrat"/>
              </a:defRPr>
            </a:lvl3pPr>
            <a:lvl4pPr>
              <a:buClr>
                <a:schemeClr val="dk1"/>
              </a:buClr>
              <a:buSzPts val="2800"/>
              <a:buNone/>
              <a:defRPr b="1">
                <a:solidFill>
                  <a:srgbClr val="2E318E"/>
                </a:solidFill>
                <a:latin typeface="Montserrat"/>
                <a:ea typeface="Montserrat"/>
                <a:cs typeface="Montserrat"/>
              </a:defRPr>
            </a:lvl4pPr>
            <a:lvl5pPr>
              <a:buClr>
                <a:schemeClr val="dk1"/>
              </a:buClr>
              <a:buSzPts val="2800"/>
              <a:buNone/>
              <a:defRPr b="1">
                <a:solidFill>
                  <a:srgbClr val="2E318E"/>
                </a:solidFill>
                <a:latin typeface="Montserrat"/>
                <a:ea typeface="Montserrat"/>
                <a:cs typeface="Montserrat"/>
              </a:defRPr>
            </a:lvl5pPr>
            <a:lvl6pPr>
              <a:buClr>
                <a:schemeClr val="dk1"/>
              </a:buClr>
              <a:buSzPts val="2800"/>
              <a:buNone/>
              <a:defRPr b="1">
                <a:solidFill>
                  <a:srgbClr val="2E318E"/>
                </a:solidFill>
                <a:latin typeface="Montserrat"/>
                <a:ea typeface="Montserrat"/>
                <a:cs typeface="Montserrat"/>
              </a:defRPr>
            </a:lvl6pPr>
            <a:lvl7pPr>
              <a:buClr>
                <a:schemeClr val="dk1"/>
              </a:buClr>
              <a:buSzPts val="2800"/>
              <a:buNone/>
              <a:defRPr b="1">
                <a:solidFill>
                  <a:srgbClr val="2E318E"/>
                </a:solidFill>
                <a:latin typeface="Montserrat"/>
                <a:ea typeface="Montserrat"/>
                <a:cs typeface="Montserrat"/>
              </a:defRPr>
            </a:lvl7pPr>
            <a:lvl8pPr>
              <a:buClr>
                <a:schemeClr val="dk1"/>
              </a:buClr>
              <a:buSzPts val="2800"/>
              <a:buNone/>
              <a:defRPr b="1">
                <a:solidFill>
                  <a:srgbClr val="2E318E"/>
                </a:solidFill>
                <a:latin typeface="Montserrat"/>
                <a:ea typeface="Montserrat"/>
                <a:cs typeface="Montserrat"/>
              </a:defRPr>
            </a:lvl8pPr>
            <a:lvl9pPr>
              <a:buClr>
                <a:schemeClr val="dk1"/>
              </a:buClr>
              <a:buSzPts val="2800"/>
              <a:buNone/>
              <a:defRPr b="1">
                <a:solidFill>
                  <a:srgbClr val="2E318E"/>
                </a:solidFill>
                <a:latin typeface="Montserrat"/>
                <a:ea typeface="Montserrat"/>
                <a:cs typeface="Montserrat"/>
              </a:defRPr>
            </a:lvl9pPr>
          </a:lstStyle>
          <a:p>
            <a:r>
              <a:rPr lang="en-US" dirty="0"/>
              <a:t>Poll Time</a:t>
            </a:r>
          </a:p>
        </p:txBody>
      </p:sp>
      <p:sp>
        <p:nvSpPr>
          <p:cNvPr id="6" name="Google Shape;26;g15e7eeb833a_0_52">
            <a:extLst>
              <a:ext uri="{FF2B5EF4-FFF2-40B4-BE49-F238E27FC236}">
                <a16:creationId xmlns:a16="http://schemas.microsoft.com/office/drawing/2014/main" id="{62961D29-0994-A590-9584-1F29A96327C4}"/>
              </a:ext>
            </a:extLst>
          </p:cNvPr>
          <p:cNvSpPr/>
          <p:nvPr/>
        </p:nvSpPr>
        <p:spPr>
          <a:xfrm>
            <a:off x="1374522" y="904120"/>
            <a:ext cx="6394955" cy="682310"/>
          </a:xfrm>
          <a:prstGeom prst="roundRect">
            <a:avLst>
              <a:gd name="adj" fmla="val 16667"/>
            </a:avLst>
          </a:prstGeom>
          <a:solidFill>
            <a:schemeClr val="accent5">
              <a:lumMod val="20000"/>
              <a:lumOff val="80000"/>
            </a:schemeClr>
          </a:solidFill>
          <a:ln>
            <a:noFill/>
          </a:ln>
        </p:spPr>
        <p:txBody>
          <a:bodyPr spcFirstLastPara="1" wrap="square" lIns="274300" tIns="182875" rIns="182875" bIns="182875" anchor="ctr" anchorCtr="0">
            <a:noAutofit/>
          </a:bodyPr>
          <a:lstStyle/>
          <a:p>
            <a:r>
              <a:rPr lang="en-US" dirty="0">
                <a:solidFill>
                  <a:schemeClr val="tx1"/>
                </a:solidFill>
                <a:latin typeface="Open Sans"/>
                <a:ea typeface="Open Sans"/>
              </a:rPr>
              <a:t>Q. </a:t>
            </a:r>
            <a:r>
              <a:rPr lang="en-IN" dirty="0">
                <a:solidFill>
                  <a:schemeClr val="tx1"/>
                </a:solidFill>
                <a:latin typeface="Open Sans"/>
                <a:ea typeface="Open Sans"/>
              </a:rPr>
              <a:t>Which of the following is not a feature of Git?</a:t>
            </a:r>
            <a:endParaRPr lang="en-US" dirty="0">
              <a:solidFill>
                <a:schemeClr val="tx1"/>
              </a:solidFill>
              <a:latin typeface="Open Sans"/>
              <a:ea typeface="Open Sans"/>
            </a:endParaRPr>
          </a:p>
        </p:txBody>
      </p:sp>
      <p:sp>
        <p:nvSpPr>
          <p:cNvPr id="7" name="TextBox 6">
            <a:extLst>
              <a:ext uri="{FF2B5EF4-FFF2-40B4-BE49-F238E27FC236}">
                <a16:creationId xmlns:a16="http://schemas.microsoft.com/office/drawing/2014/main" id="{D16F7471-B9A1-EAC2-E12B-7345DF6DA442}"/>
              </a:ext>
            </a:extLst>
          </p:cNvPr>
          <p:cNvSpPr txBox="1"/>
          <p:nvPr/>
        </p:nvSpPr>
        <p:spPr>
          <a:xfrm>
            <a:off x="1698728" y="2046079"/>
            <a:ext cx="2873271" cy="2616294"/>
          </a:xfrm>
          <a:prstGeom prst="rect">
            <a:avLst/>
          </a:prstGeom>
          <a:noFill/>
        </p:spPr>
        <p:txBody>
          <a:bodyPr wrap="square" lIns="91440" tIns="45720" rIns="91440" bIns="45720" anchor="t">
            <a:spAutoFit/>
          </a:bodyPr>
          <a:lstStyle/>
          <a:p>
            <a:pPr marL="342900" indent="-342900">
              <a:lnSpc>
                <a:spcPct val="200000"/>
              </a:lnSpc>
              <a:buAutoNum type="alphaLcPeriod"/>
            </a:pPr>
            <a:r>
              <a:rPr lang="en-IN" dirty="0">
                <a:solidFill>
                  <a:schemeClr val="tx1"/>
                </a:solidFill>
                <a:latin typeface="Open Sans"/>
                <a:ea typeface="Open Sans"/>
                <a:cs typeface="Open Sans"/>
              </a:rPr>
              <a:t>Version control</a:t>
            </a:r>
            <a:r>
              <a:rPr lang="en-US" dirty="0">
                <a:solidFill>
                  <a:schemeClr val="tx1"/>
                </a:solidFill>
                <a:latin typeface="Open Sans"/>
                <a:ea typeface="Open Sans"/>
                <a:cs typeface="Open Sans"/>
              </a:rPr>
              <a:t> </a:t>
            </a:r>
            <a:endParaRPr lang="en-US">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342900" indent="-342900">
              <a:lnSpc>
                <a:spcPct val="200000"/>
              </a:lnSpc>
              <a:buAutoNum type="alphaLcPeriod"/>
            </a:pPr>
            <a:r>
              <a:rPr lang="en-IN" dirty="0">
                <a:solidFill>
                  <a:schemeClr val="tx1"/>
                </a:solidFill>
                <a:latin typeface="Open Sans"/>
                <a:ea typeface="Open Sans"/>
                <a:cs typeface="Open Sans"/>
              </a:rPr>
              <a:t>Code collaboration</a:t>
            </a:r>
            <a:endParaRPr lang="en-US">
              <a:solidFill>
                <a:schemeClr val="tx1"/>
              </a:solidFill>
              <a:latin typeface="Open Sans"/>
              <a:ea typeface="Open Sans"/>
              <a:cs typeface="Open Sans"/>
            </a:endParaRPr>
          </a:p>
          <a:p>
            <a:pPr marL="342900" indent="-342900">
              <a:lnSpc>
                <a:spcPct val="200000"/>
              </a:lnSpc>
              <a:buAutoNum type="alphaLcPeriod"/>
            </a:pPr>
            <a:r>
              <a:rPr lang="en-IN" b="1" dirty="0">
                <a:solidFill>
                  <a:schemeClr val="tx1"/>
                </a:solidFill>
                <a:latin typeface="Open Sans"/>
                <a:ea typeface="Open Sans"/>
                <a:cs typeface="Open Sans"/>
              </a:rPr>
              <a:t>Time tracking</a:t>
            </a:r>
            <a:endParaRPr lang="en-US" b="1">
              <a:solidFill>
                <a:schemeClr val="tx1"/>
              </a:solidFill>
              <a:latin typeface="Open Sans"/>
              <a:ea typeface="Open Sans"/>
              <a:cs typeface="Open Sans"/>
            </a:endParaRPr>
          </a:p>
          <a:p>
            <a:pPr marL="342900" indent="-342900">
              <a:lnSpc>
                <a:spcPct val="200000"/>
              </a:lnSpc>
              <a:buAutoNum type="alphaLcPeriod"/>
            </a:pPr>
            <a:r>
              <a:rPr lang="en-IN" dirty="0">
                <a:solidFill>
                  <a:schemeClr val="tx1"/>
                </a:solidFill>
                <a:latin typeface="Open Sans"/>
                <a:ea typeface="Open Sans"/>
                <a:cs typeface="Open Sans"/>
              </a:rPr>
              <a:t>Branching the code</a:t>
            </a:r>
            <a:endParaRPr lang="en-US" dirty="0">
              <a:solidFill>
                <a:schemeClr val="tx1"/>
              </a:solidFill>
              <a:latin typeface="Open Sans"/>
              <a:ea typeface="Open Sans"/>
              <a:cs typeface="Open Sans"/>
            </a:endParaRPr>
          </a:p>
          <a:p>
            <a:pPr marL="342900" indent="-342900">
              <a:lnSpc>
                <a:spcPct val="200000"/>
              </a:lnSpc>
              <a:buAutoNum type="alphaLcPeriod"/>
            </a:pPr>
            <a:endParaRPr lang="en-US" b="1">
              <a:solidFill>
                <a:schemeClr val="tx1"/>
              </a:solidFill>
              <a:latin typeface="Open Sans"/>
              <a:ea typeface="Open Sans"/>
              <a:cs typeface="Open Sans"/>
            </a:endParaRPr>
          </a:p>
          <a:p>
            <a:pPr marL="342900" indent="-342900">
              <a:lnSpc>
                <a:spcPct val="200000"/>
              </a:lnSpc>
              <a:buAutoNum type="alphaLcPeriod"/>
            </a:pPr>
            <a:endParaRPr lang="en-US">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8" name="Picture 7" descr="Graphical user interface, application&#10;&#10;Description automatically generated">
            <a:extLst>
              <a:ext uri="{FF2B5EF4-FFF2-40B4-BE49-F238E27FC236}">
                <a16:creationId xmlns:a16="http://schemas.microsoft.com/office/drawing/2014/main" id="{C4AD817F-F6A5-0C01-F555-B622966C5883}"/>
              </a:ext>
            </a:extLst>
          </p:cNvPr>
          <p:cNvPicPr>
            <a:picLocks noChangeAspect="1"/>
          </p:cNvPicPr>
          <p:nvPr/>
        </p:nvPicPr>
        <p:blipFill>
          <a:blip r:embed="rId2"/>
          <a:stretch>
            <a:fillRect/>
          </a:stretch>
        </p:blipFill>
        <p:spPr>
          <a:xfrm>
            <a:off x="5869743" y="2804459"/>
            <a:ext cx="3271779" cy="2339041"/>
          </a:xfrm>
          <a:prstGeom prst="rect">
            <a:avLst/>
          </a:prstGeom>
        </p:spPr>
      </p:pic>
      <p:sp>
        <p:nvSpPr>
          <p:cNvPr id="5" name="Rectangle 4">
            <a:extLst>
              <a:ext uri="{FF2B5EF4-FFF2-40B4-BE49-F238E27FC236}">
                <a16:creationId xmlns:a16="http://schemas.microsoft.com/office/drawing/2014/main" id="{C70FC0B6-AE17-455B-A5EE-3790CA720BC6}"/>
              </a:ext>
            </a:extLst>
          </p:cNvPr>
          <p:cNvSpPr/>
          <p:nvPr/>
        </p:nvSpPr>
        <p:spPr>
          <a:xfrm>
            <a:off x="1603201" y="3043076"/>
            <a:ext cx="93439" cy="33401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en-US"/>
          </a:p>
        </p:txBody>
      </p:sp>
    </p:spTree>
    <p:extLst>
      <p:ext uri="{BB962C8B-B14F-4D97-AF65-F5344CB8AC3E}">
        <p14:creationId xmlns:p14="http://schemas.microsoft.com/office/powerpoint/2010/main" val="331012295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24" name="Google Shape;85;p22">
            <a:extLst>
              <a:ext uri="{FF2B5EF4-FFF2-40B4-BE49-F238E27FC236}">
                <a16:creationId xmlns:a16="http://schemas.microsoft.com/office/drawing/2014/main" id="{2CB553A4-F27B-767F-A879-D3098A8F193D}"/>
              </a:ext>
            </a:extLst>
          </p:cNvPr>
          <p:cNvSpPr txBox="1">
            <a:spLocks noGrp="1"/>
          </p:cNvSpPr>
          <p:nvPr/>
        </p:nvSpPr>
        <p:spPr>
          <a:xfrm>
            <a:off x="0" y="0"/>
            <a:ext cx="5674800" cy="463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1400" b="1" i="0" u="none" strike="noStrike" cap="none">
                <a:solidFill>
                  <a:srgbClr val="2E318E"/>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Arial"/>
              <a:buNone/>
              <a:defRPr sz="1400" b="1" i="0" u="none" strike="noStrike" cap="none">
                <a:solidFill>
                  <a:srgbClr val="2E318E"/>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Arial"/>
              <a:buNone/>
              <a:defRPr sz="1400" b="1" i="0" u="none" strike="noStrike" cap="none">
                <a:solidFill>
                  <a:srgbClr val="2E318E"/>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Arial"/>
              <a:buNone/>
              <a:defRPr sz="1400" b="1" i="0" u="none" strike="noStrike" cap="none">
                <a:solidFill>
                  <a:srgbClr val="2E318E"/>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Arial"/>
              <a:buNone/>
              <a:defRPr sz="1400" b="1" i="0" u="none" strike="noStrike" cap="none">
                <a:solidFill>
                  <a:srgbClr val="2E318E"/>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Arial"/>
              <a:buNone/>
              <a:defRPr sz="1400" b="1" i="0" u="none" strike="noStrike" cap="none">
                <a:solidFill>
                  <a:srgbClr val="2E318E"/>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Arial"/>
              <a:buNone/>
              <a:defRPr sz="1400" b="1" i="0" u="none" strike="noStrike" cap="none">
                <a:solidFill>
                  <a:srgbClr val="2E318E"/>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Arial"/>
              <a:buNone/>
              <a:defRPr sz="1400" b="1" i="0" u="none" strike="noStrike" cap="none">
                <a:solidFill>
                  <a:srgbClr val="2E318E"/>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Arial"/>
              <a:buNone/>
              <a:defRPr sz="1400" b="1" i="0" u="none" strike="noStrike" cap="none">
                <a:solidFill>
                  <a:srgbClr val="2E318E"/>
                </a:solidFill>
                <a:latin typeface="Montserrat"/>
                <a:ea typeface="Montserrat"/>
                <a:cs typeface="Montserrat"/>
                <a:sym typeface="Montserrat"/>
              </a:defRPr>
            </a:lvl9pPr>
          </a:lstStyle>
          <a:p>
            <a:r>
              <a:rPr lang="en-IN" sz="2000">
                <a:latin typeface="Open Sans Semibold"/>
                <a:ea typeface="Open Sans Semibold"/>
                <a:cs typeface="Open Sans Semibold"/>
              </a:rPr>
              <a:t>Steps in a Git Workflow</a:t>
            </a:r>
            <a:endParaRPr lang="en-US"/>
          </a:p>
        </p:txBody>
      </p:sp>
      <p:sp>
        <p:nvSpPr>
          <p:cNvPr id="26" name="TextBox 3">
            <a:extLst>
              <a:ext uri="{FF2B5EF4-FFF2-40B4-BE49-F238E27FC236}">
                <a16:creationId xmlns:a16="http://schemas.microsoft.com/office/drawing/2014/main" id="{2272781A-51DC-9314-8231-EC3D3FFBA5E2}"/>
              </a:ext>
            </a:extLst>
          </p:cNvPr>
          <p:cNvSpPr txBox="1"/>
          <p:nvPr/>
        </p:nvSpPr>
        <p:spPr>
          <a:xfrm>
            <a:off x="344726" y="963617"/>
            <a:ext cx="8468102" cy="3431709"/>
          </a:xfrm>
          <a:prstGeom prst="rect">
            <a:avLst/>
          </a:prstGeom>
          <a:noFill/>
        </p:spPr>
        <p:txBody>
          <a:bodyPr wrap="square" lIns="91440" tIns="45720" rIns="91440" bIns="45720" rtlCol="0" anchor="t">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latin typeface="Open Sans"/>
              </a:rPr>
              <a:t>A Git workflow defines or recommends the steps to use various Git features effectively and consistently.</a:t>
            </a:r>
          </a:p>
          <a:p>
            <a:endParaRPr lang="en-US">
              <a:latin typeface="Open Sans"/>
            </a:endParaRPr>
          </a:p>
          <a:p>
            <a:pPr algn="just"/>
            <a:endParaRPr lang="en-US">
              <a:latin typeface="Open Sans"/>
            </a:endParaRPr>
          </a:p>
          <a:p>
            <a:pPr marL="342900" indent="-342900" algn="just">
              <a:buAutoNum type="arabicPeriod"/>
            </a:pPr>
            <a:r>
              <a:rPr lang="en-US">
                <a:latin typeface="Open Sans"/>
              </a:rPr>
              <a:t>Create a repository.</a:t>
            </a:r>
          </a:p>
          <a:p>
            <a:pPr marL="342900" indent="-342900" algn="just">
              <a:buAutoNum type="arabicPeriod"/>
            </a:pPr>
            <a:endParaRPr lang="en-US">
              <a:latin typeface="Open Sans"/>
            </a:endParaRPr>
          </a:p>
          <a:p>
            <a:pPr marL="342900" indent="-342900" algn="just">
              <a:buAutoNum type="arabicPeriod"/>
            </a:pPr>
            <a:r>
              <a:rPr lang="en-US">
                <a:latin typeface="Open Sans"/>
              </a:rPr>
              <a:t>Make your changes.</a:t>
            </a:r>
          </a:p>
          <a:p>
            <a:pPr marL="342900" indent="-342900" algn="just">
              <a:buAutoNum type="arabicPeriod"/>
            </a:pPr>
            <a:endParaRPr lang="en-US">
              <a:latin typeface="Open Sans"/>
            </a:endParaRPr>
          </a:p>
          <a:p>
            <a:pPr marL="342900" indent="-342900" algn="just">
              <a:buAutoNum type="arabicPeriod"/>
            </a:pPr>
            <a:r>
              <a:rPr lang="en-US">
                <a:latin typeface="Open Sans"/>
              </a:rPr>
              <a:t>Add the files to the staging.</a:t>
            </a:r>
          </a:p>
          <a:p>
            <a:pPr marL="342900" indent="-342900" algn="just">
              <a:buAutoNum type="arabicPeriod"/>
            </a:pPr>
            <a:endParaRPr lang="en-US">
              <a:latin typeface="Open Sans"/>
            </a:endParaRPr>
          </a:p>
          <a:p>
            <a:pPr marL="342900" indent="-342900" algn="just">
              <a:buAutoNum type="arabicPeriod"/>
            </a:pPr>
            <a:r>
              <a:rPr lang="en-US">
                <a:latin typeface="Open Sans"/>
              </a:rPr>
              <a:t>Commit the files to the repository.</a:t>
            </a:r>
          </a:p>
          <a:p>
            <a:pPr marL="342900" indent="-342900" algn="just">
              <a:buAutoNum type="arabicPeriod"/>
            </a:pPr>
            <a:endParaRPr lang="en-US">
              <a:latin typeface="Open Sans"/>
            </a:endParaRPr>
          </a:p>
          <a:p>
            <a:pPr marL="342900" indent="-342900" algn="just">
              <a:buAutoNum type="arabicPeriod"/>
            </a:pPr>
            <a:r>
              <a:rPr lang="en-US">
                <a:latin typeface="Open Sans"/>
              </a:rPr>
              <a:t>Repeat steps 2 to 4.</a:t>
            </a:r>
          </a:p>
          <a:p>
            <a:pPr algn="just">
              <a:lnSpc>
                <a:spcPct val="150000"/>
              </a:lnSpc>
            </a:pPr>
            <a:endParaRPr lang="en-US">
              <a:latin typeface="Open Sans"/>
            </a:endParaRPr>
          </a:p>
          <a:p>
            <a:endParaRPr lang="en-US" b="1">
              <a:latin typeface="Consolas"/>
            </a:endParaRPr>
          </a:p>
        </p:txBody>
      </p:sp>
    </p:spTree>
    <p:extLst>
      <p:ext uri="{BB962C8B-B14F-4D97-AF65-F5344CB8AC3E}">
        <p14:creationId xmlns:p14="http://schemas.microsoft.com/office/powerpoint/2010/main" val="423392895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2" name="Google Shape;85;p22">
            <a:extLst>
              <a:ext uri="{FF2B5EF4-FFF2-40B4-BE49-F238E27FC236}">
                <a16:creationId xmlns:a16="http://schemas.microsoft.com/office/drawing/2014/main" id="{B76CC3FB-F53E-CC81-8DB1-30F2DB6CD4B7}"/>
              </a:ext>
            </a:extLst>
          </p:cNvPr>
          <p:cNvSpPr txBox="1">
            <a:spLocks noGrp="1"/>
          </p:cNvSpPr>
          <p:nvPr/>
        </p:nvSpPr>
        <p:spPr>
          <a:xfrm>
            <a:off x="0" y="0"/>
            <a:ext cx="5674800" cy="463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1400" b="1" i="0" u="none" strike="noStrike" cap="none">
                <a:solidFill>
                  <a:srgbClr val="2E318E"/>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Arial"/>
              <a:buNone/>
              <a:defRPr sz="1400" b="1" i="0" u="none" strike="noStrike" cap="none">
                <a:solidFill>
                  <a:srgbClr val="2E318E"/>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Arial"/>
              <a:buNone/>
              <a:defRPr sz="1400" b="1" i="0" u="none" strike="noStrike" cap="none">
                <a:solidFill>
                  <a:srgbClr val="2E318E"/>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Arial"/>
              <a:buNone/>
              <a:defRPr sz="1400" b="1" i="0" u="none" strike="noStrike" cap="none">
                <a:solidFill>
                  <a:srgbClr val="2E318E"/>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Arial"/>
              <a:buNone/>
              <a:defRPr sz="1400" b="1" i="0" u="none" strike="noStrike" cap="none">
                <a:solidFill>
                  <a:srgbClr val="2E318E"/>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Arial"/>
              <a:buNone/>
              <a:defRPr sz="1400" b="1" i="0" u="none" strike="noStrike" cap="none">
                <a:solidFill>
                  <a:srgbClr val="2E318E"/>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Arial"/>
              <a:buNone/>
              <a:defRPr sz="1400" b="1" i="0" u="none" strike="noStrike" cap="none">
                <a:solidFill>
                  <a:srgbClr val="2E318E"/>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Arial"/>
              <a:buNone/>
              <a:defRPr sz="1400" b="1" i="0" u="none" strike="noStrike" cap="none">
                <a:solidFill>
                  <a:srgbClr val="2E318E"/>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Arial"/>
              <a:buNone/>
              <a:defRPr sz="1400" b="1" i="0" u="none" strike="noStrike" cap="none">
                <a:solidFill>
                  <a:srgbClr val="2E318E"/>
                </a:solidFill>
                <a:latin typeface="Montserrat"/>
                <a:ea typeface="Montserrat"/>
                <a:cs typeface="Montserrat"/>
                <a:sym typeface="Montserrat"/>
              </a:defRPr>
            </a:lvl9pPr>
          </a:lstStyle>
          <a:p>
            <a:r>
              <a:rPr lang="en-IN" sz="2000">
                <a:latin typeface="Open Sans Semibold"/>
                <a:ea typeface="Open Sans Semibold"/>
                <a:cs typeface="Open Sans Semibold"/>
              </a:rPr>
              <a:t>Local vs. Remote Repositories</a:t>
            </a:r>
            <a:endParaRPr lang="en-IN" sz="2000">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4" name="TextBox 3">
            <a:extLst>
              <a:ext uri="{FF2B5EF4-FFF2-40B4-BE49-F238E27FC236}">
                <a16:creationId xmlns:a16="http://schemas.microsoft.com/office/drawing/2014/main" id="{DCABF8C3-7EA0-0FC0-0595-0C220F200382}"/>
              </a:ext>
            </a:extLst>
          </p:cNvPr>
          <p:cNvSpPr txBox="1"/>
          <p:nvPr/>
        </p:nvSpPr>
        <p:spPr>
          <a:xfrm>
            <a:off x="342900" y="965579"/>
            <a:ext cx="8073793" cy="3539430"/>
          </a:xfrm>
          <a:prstGeom prst="rect">
            <a:avLst/>
          </a:prstGeom>
          <a:noFill/>
        </p:spPr>
        <p:txBody>
          <a:bodyPr wrap="square" lIns="91440" tIns="45720" rIns="91440" bIns="45720" rtlCol="0" anchor="t">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lnSpc>
                <a:spcPct val="150000"/>
              </a:lnSpc>
            </a:pPr>
            <a:r>
              <a:rPr lang="en-US" b="1">
                <a:latin typeface="Open Sans"/>
              </a:rPr>
              <a:t>Local Repository: </a:t>
            </a:r>
          </a:p>
          <a:p>
            <a:pPr algn="just">
              <a:lnSpc>
                <a:spcPct val="150000"/>
              </a:lnSpc>
            </a:pPr>
            <a:r>
              <a:rPr lang="en-US">
                <a:latin typeface="Open Sans"/>
              </a:rPr>
              <a:t>A local repository has a working copy of the file associated with it, a directory where some version of your project's files is checked out for you to work with. Local repositories are physically and locally managed by individuals.</a:t>
            </a:r>
          </a:p>
          <a:p>
            <a:pPr algn="just">
              <a:lnSpc>
                <a:spcPct val="150000"/>
              </a:lnSpc>
            </a:pPr>
            <a:br>
              <a:rPr lang="en-US" b="1">
                <a:latin typeface="Open Sans"/>
              </a:rPr>
            </a:br>
            <a:r>
              <a:rPr lang="en-US" b="1">
                <a:latin typeface="Open Sans"/>
              </a:rPr>
              <a:t>Remote Repository:</a:t>
            </a:r>
          </a:p>
          <a:p>
            <a:pPr algn="just">
              <a:lnSpc>
                <a:spcPct val="150000"/>
              </a:lnSpc>
            </a:pPr>
            <a:r>
              <a:rPr lang="en-US">
                <a:latin typeface="Open Sans"/>
              </a:rPr>
              <a:t>A remote repository is like the local one in terms of operations such as branch, commit, etc. They are like caching proxies managed by remote links. It is a virtual storage of the current project. Hosted on a server that is more accessible across multiple devices and to multiple users - most likely on the internet or a local network.</a:t>
            </a:r>
          </a:p>
          <a:p>
            <a:endParaRPr lang="en-US" b="1">
              <a:latin typeface="Open Sans"/>
            </a:endParaRPr>
          </a:p>
        </p:txBody>
      </p:sp>
    </p:spTree>
    <p:extLst>
      <p:ext uri="{BB962C8B-B14F-4D97-AF65-F5344CB8AC3E}">
        <p14:creationId xmlns:p14="http://schemas.microsoft.com/office/powerpoint/2010/main" val="336986964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26;g15e7eeb833a_0_52">
            <a:extLst>
              <a:ext uri="{FF2B5EF4-FFF2-40B4-BE49-F238E27FC236}">
                <a16:creationId xmlns:a16="http://schemas.microsoft.com/office/drawing/2014/main" id="{918DD7F9-C090-A22A-C5F9-AE2082415FE8}"/>
              </a:ext>
            </a:extLst>
          </p:cNvPr>
          <p:cNvSpPr/>
          <p:nvPr/>
        </p:nvSpPr>
        <p:spPr>
          <a:xfrm>
            <a:off x="587674" y="680490"/>
            <a:ext cx="6394955" cy="682310"/>
          </a:xfrm>
          <a:prstGeom prst="roundRect">
            <a:avLst>
              <a:gd name="adj" fmla="val 16667"/>
            </a:avLst>
          </a:prstGeom>
          <a:solidFill>
            <a:schemeClr val="accent5">
              <a:lumMod val="20000"/>
              <a:lumOff val="80000"/>
            </a:schemeClr>
          </a:solidFill>
          <a:ln>
            <a:noFill/>
          </a:ln>
        </p:spPr>
        <p:txBody>
          <a:bodyPr spcFirstLastPara="1" wrap="square" lIns="274300" tIns="182875" rIns="182875" bIns="182875" anchor="ctr" anchorCtr="0">
            <a:noAutofit/>
          </a:bodyPr>
          <a:lstStyle/>
          <a:p>
            <a:r>
              <a:rPr lang="en-US">
                <a:solidFill>
                  <a:schemeClr val="tx1"/>
                </a:solidFill>
                <a:latin typeface="Open Sans"/>
                <a:ea typeface="Open Sans"/>
                <a:cs typeface="Open Sans"/>
              </a:rPr>
              <a:t>Q. </a:t>
            </a:r>
            <a:r>
              <a:rPr lang="en-US">
                <a:solidFill>
                  <a:schemeClr val="tx1"/>
                </a:solidFill>
                <a:latin typeface="Open Sans"/>
                <a:ea typeface="Open Sans"/>
              </a:rPr>
              <a:t>What</a:t>
            </a:r>
            <a:r>
              <a:rPr lang="en-US">
                <a:latin typeface="Open Sans"/>
                <a:ea typeface="Open Sans"/>
              </a:rPr>
              <a:t> is a remote repository?</a:t>
            </a:r>
            <a:endParaRPr lang="en-US">
              <a:solidFill>
                <a:schemeClr val="tx1"/>
              </a:solidFill>
              <a:latin typeface="Open Sans"/>
              <a:ea typeface="Open Sans"/>
              <a:cs typeface="Open Sans"/>
            </a:endParaRPr>
          </a:p>
        </p:txBody>
      </p:sp>
      <p:sp>
        <p:nvSpPr>
          <p:cNvPr id="11" name="Google Shape;85;p22">
            <a:extLst>
              <a:ext uri="{FF2B5EF4-FFF2-40B4-BE49-F238E27FC236}">
                <a16:creationId xmlns:a16="http://schemas.microsoft.com/office/drawing/2014/main" id="{CEEEA23A-3357-491E-1705-471CC70216BA}"/>
              </a:ext>
            </a:extLst>
          </p:cNvPr>
          <p:cNvSpPr txBox="1">
            <a:spLocks noGrp="1"/>
          </p:cNvSpPr>
          <p:nvPr>
            <p:ph type="title"/>
          </p:nvPr>
        </p:nvSpPr>
        <p:spPr>
          <a:xfrm>
            <a:off x="0" y="0"/>
            <a:ext cx="5674800" cy="463800"/>
          </a:xfrm>
          <a:prstGeom prst="rect">
            <a:avLst/>
          </a:prstGeom>
        </p:spPr>
        <p:txBody>
          <a:bodyPr spcFirstLastPara="1" wrap="square" lIns="91425" tIns="91425" rIns="91425" bIns="91425" anchor="t" anchorCtr="0">
            <a:noAutofit/>
          </a:bodyPr>
          <a:lstStyle/>
          <a:p>
            <a:r>
              <a:rPr lang="en-US" sz="2000">
                <a:latin typeface="Open Sans Semibold"/>
                <a:ea typeface="Open Sans"/>
                <a:cs typeface="Open Sans"/>
              </a:rPr>
              <a:t>Poll Time</a:t>
            </a:r>
          </a:p>
        </p:txBody>
      </p:sp>
      <p:pic>
        <p:nvPicPr>
          <p:cNvPr id="13" name="Picture 12" descr="Graphical user interface, application&#10;&#10;Description automatically generated">
            <a:extLst>
              <a:ext uri="{FF2B5EF4-FFF2-40B4-BE49-F238E27FC236}">
                <a16:creationId xmlns:a16="http://schemas.microsoft.com/office/drawing/2014/main" id="{97BF0446-DDF3-0DA5-889D-165155411566}"/>
              </a:ext>
            </a:extLst>
          </p:cNvPr>
          <p:cNvPicPr>
            <a:picLocks noChangeAspect="1"/>
          </p:cNvPicPr>
          <p:nvPr/>
        </p:nvPicPr>
        <p:blipFill>
          <a:blip r:embed="rId3"/>
          <a:stretch>
            <a:fillRect/>
          </a:stretch>
        </p:blipFill>
        <p:spPr>
          <a:xfrm>
            <a:off x="5869743" y="2804459"/>
            <a:ext cx="3271779" cy="2339041"/>
          </a:xfrm>
          <a:prstGeom prst="rect">
            <a:avLst/>
          </a:prstGeom>
        </p:spPr>
      </p:pic>
      <p:sp>
        <p:nvSpPr>
          <p:cNvPr id="3" name="TextBox 2">
            <a:extLst>
              <a:ext uri="{FF2B5EF4-FFF2-40B4-BE49-F238E27FC236}">
                <a16:creationId xmlns:a16="http://schemas.microsoft.com/office/drawing/2014/main" id="{AFB2EDF5-CA21-F687-5A0C-F538C55F45D9}"/>
              </a:ext>
            </a:extLst>
          </p:cNvPr>
          <p:cNvSpPr txBox="1"/>
          <p:nvPr/>
        </p:nvSpPr>
        <p:spPr>
          <a:xfrm>
            <a:off x="610858" y="1712223"/>
            <a:ext cx="5258886" cy="3108543"/>
          </a:xfrm>
          <a:prstGeom prst="rect">
            <a:avLst/>
          </a:prstGeom>
          <a:noFill/>
        </p:spPr>
        <p:txBody>
          <a:bodyPr wrap="square" lIns="91440" tIns="45720" rIns="91440" bIns="45720" anchor="t">
            <a:spAutoFit/>
          </a:bodyPr>
          <a:lstStyle/>
          <a:p>
            <a:pPr marL="342900" indent="-342900">
              <a:buAutoNum type="alphaLcPeriod"/>
            </a:pPr>
            <a:r>
              <a:rPr lang="en-US">
                <a:latin typeface="Open Sans" panose="020B0606030504020204" pitchFamily="34" charset="0"/>
                <a:ea typeface="Open Sans" panose="020B0606030504020204" pitchFamily="34" charset="0"/>
                <a:cs typeface="Open Sans" panose="020B0606030504020204" pitchFamily="34" charset="0"/>
              </a:rPr>
              <a:t>A version of the repository that mirrors changes made in the local repository's master branch for open-source collaboration efforts</a:t>
            </a:r>
          </a:p>
          <a:p>
            <a:pPr marL="342900" indent="-342900">
              <a:buAutoNum type="alphaLcPeriod"/>
            </a:pPr>
            <a:endParaRPr lang="en-US">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342900" indent="-342900">
              <a:buAutoNum type="alphaLcPeriod"/>
            </a:pPr>
            <a:r>
              <a:rPr lang="en-US">
                <a:latin typeface="Open Sans" panose="020B0606030504020204" pitchFamily="34" charset="0"/>
                <a:ea typeface="Open Sans" panose="020B0606030504020204" pitchFamily="34" charset="0"/>
                <a:cs typeface="Open Sans" panose="020B0606030504020204" pitchFamily="34" charset="0"/>
              </a:rPr>
              <a:t>The lead repository elected by the Git arbitrator found within local repositories of collaborating team members</a:t>
            </a:r>
            <a:endParaRPr lang="en-US">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342900" indent="-342900">
              <a:buAutoNum type="alphaLcPeriod"/>
            </a:pPr>
            <a:endParaRPr lang="en-US">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342900" indent="-342900">
              <a:buAutoNum type="alphaLcPeriod"/>
            </a:pPr>
            <a:r>
              <a:rPr lang="en-US">
                <a:latin typeface="Open Sans" panose="020B0606030504020204" pitchFamily="34" charset="0"/>
                <a:ea typeface="Open Sans" panose="020B0606030504020204" pitchFamily="34" charset="0"/>
                <a:cs typeface="Open Sans" panose="020B0606030504020204" pitchFamily="34" charset="0"/>
              </a:rPr>
              <a:t>A read-only version of the repository stored on a backup server in case local repositories become lost or corrupted</a:t>
            </a:r>
            <a:endParaRPr lang="en-US">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342900" indent="-342900">
              <a:buAutoNum type="alphaLcPeriod"/>
            </a:pPr>
            <a:endParaRPr lang="en-US">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342900" indent="-342900">
              <a:buAutoNum type="alphaLcPeriod"/>
            </a:pPr>
            <a:r>
              <a:rPr lang="en-US">
                <a:latin typeface="Open Sans" panose="020B0606030504020204" pitchFamily="34" charset="0"/>
                <a:ea typeface="Open Sans" panose="020B0606030504020204" pitchFamily="34" charset="0"/>
                <a:cs typeface="Open Sans" panose="020B0606030504020204" pitchFamily="34" charset="0"/>
              </a:rPr>
              <a:t>A version of the repository hosted on the internet or network that is pushed to or pulled from by collaborators</a:t>
            </a:r>
            <a:endParaRPr lang="en-US">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62604240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Google Shape;85;p22">
            <a:extLst>
              <a:ext uri="{FF2B5EF4-FFF2-40B4-BE49-F238E27FC236}">
                <a16:creationId xmlns:a16="http://schemas.microsoft.com/office/drawing/2014/main" id="{CEEEA23A-3357-491E-1705-471CC70216BA}"/>
              </a:ext>
            </a:extLst>
          </p:cNvPr>
          <p:cNvSpPr txBox="1">
            <a:spLocks noGrp="1"/>
          </p:cNvSpPr>
          <p:nvPr>
            <p:ph type="title"/>
          </p:nvPr>
        </p:nvSpPr>
        <p:spPr>
          <a:xfrm>
            <a:off x="0" y="0"/>
            <a:ext cx="5674800" cy="463800"/>
          </a:xfrm>
          <a:prstGeom prst="rect">
            <a:avLst/>
          </a:prstGeom>
        </p:spPr>
        <p:txBody>
          <a:bodyPr spcFirstLastPara="1" wrap="square" lIns="91425" tIns="91425" rIns="91425" bIns="91425" anchor="t" anchorCtr="0">
            <a:noAutofit/>
          </a:bodyPr>
          <a:lstStyle/>
          <a:p>
            <a:r>
              <a:rPr lang="en-US" sz="2000">
                <a:latin typeface="Open Sans Semibold"/>
                <a:ea typeface="Open Sans"/>
                <a:cs typeface="Open Sans"/>
              </a:rPr>
              <a:t>Poll Time</a:t>
            </a:r>
          </a:p>
        </p:txBody>
      </p:sp>
      <p:pic>
        <p:nvPicPr>
          <p:cNvPr id="13" name="Picture 12" descr="Graphical user interface, application&#10;&#10;Description automatically generated">
            <a:extLst>
              <a:ext uri="{FF2B5EF4-FFF2-40B4-BE49-F238E27FC236}">
                <a16:creationId xmlns:a16="http://schemas.microsoft.com/office/drawing/2014/main" id="{97BF0446-DDF3-0DA5-889D-165155411566}"/>
              </a:ext>
            </a:extLst>
          </p:cNvPr>
          <p:cNvPicPr>
            <a:picLocks noChangeAspect="1"/>
          </p:cNvPicPr>
          <p:nvPr/>
        </p:nvPicPr>
        <p:blipFill>
          <a:blip r:embed="rId3"/>
          <a:stretch>
            <a:fillRect/>
          </a:stretch>
        </p:blipFill>
        <p:spPr>
          <a:xfrm>
            <a:off x="5869743" y="2804459"/>
            <a:ext cx="3271779" cy="2339041"/>
          </a:xfrm>
          <a:prstGeom prst="rect">
            <a:avLst/>
          </a:prstGeom>
        </p:spPr>
      </p:pic>
      <p:sp>
        <p:nvSpPr>
          <p:cNvPr id="6" name="Rectangle 5">
            <a:extLst>
              <a:ext uri="{FF2B5EF4-FFF2-40B4-BE49-F238E27FC236}">
                <a16:creationId xmlns:a16="http://schemas.microsoft.com/office/drawing/2014/main" id="{DDC08EAF-DB1E-E39C-A8C9-A7F2A2DAC42D}"/>
              </a:ext>
            </a:extLst>
          </p:cNvPr>
          <p:cNvSpPr/>
          <p:nvPr/>
        </p:nvSpPr>
        <p:spPr>
          <a:xfrm>
            <a:off x="525078" y="4046678"/>
            <a:ext cx="86340" cy="33401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Google Shape;26;g15e7eeb833a_0_52">
            <a:extLst>
              <a:ext uri="{FF2B5EF4-FFF2-40B4-BE49-F238E27FC236}">
                <a16:creationId xmlns:a16="http://schemas.microsoft.com/office/drawing/2014/main" id="{674C2199-4E87-476B-C8B8-B6CAC0F422FC}"/>
              </a:ext>
            </a:extLst>
          </p:cNvPr>
          <p:cNvSpPr/>
          <p:nvPr/>
        </p:nvSpPr>
        <p:spPr>
          <a:xfrm>
            <a:off x="587674" y="680490"/>
            <a:ext cx="6394955" cy="682310"/>
          </a:xfrm>
          <a:prstGeom prst="roundRect">
            <a:avLst>
              <a:gd name="adj" fmla="val 16667"/>
            </a:avLst>
          </a:prstGeom>
          <a:solidFill>
            <a:schemeClr val="accent5">
              <a:lumMod val="20000"/>
              <a:lumOff val="80000"/>
            </a:schemeClr>
          </a:solidFill>
          <a:ln>
            <a:noFill/>
          </a:ln>
        </p:spPr>
        <p:txBody>
          <a:bodyPr spcFirstLastPara="1" wrap="square" lIns="274300" tIns="182875" rIns="182875" bIns="182875" anchor="ctr" anchorCtr="0">
            <a:noAutofit/>
          </a:bodyPr>
          <a:lstStyle/>
          <a:p>
            <a:r>
              <a:rPr lang="en-US">
                <a:solidFill>
                  <a:schemeClr val="tx1"/>
                </a:solidFill>
                <a:latin typeface="Open Sans"/>
                <a:ea typeface="Open Sans"/>
                <a:cs typeface="Open Sans"/>
              </a:rPr>
              <a:t>Q. </a:t>
            </a:r>
            <a:r>
              <a:rPr lang="en-US">
                <a:solidFill>
                  <a:schemeClr val="tx1"/>
                </a:solidFill>
                <a:latin typeface="Open Sans"/>
                <a:ea typeface="Open Sans"/>
              </a:rPr>
              <a:t>What</a:t>
            </a:r>
            <a:r>
              <a:rPr lang="en-US">
                <a:latin typeface="Open Sans"/>
                <a:ea typeface="Open Sans"/>
              </a:rPr>
              <a:t> is a remote repository?</a:t>
            </a:r>
            <a:endParaRPr lang="en-US">
              <a:solidFill>
                <a:schemeClr val="tx1"/>
              </a:solidFill>
              <a:latin typeface="Open Sans"/>
              <a:ea typeface="Open Sans"/>
              <a:cs typeface="Open Sans"/>
            </a:endParaRPr>
          </a:p>
        </p:txBody>
      </p:sp>
      <p:sp>
        <p:nvSpPr>
          <p:cNvPr id="3" name="TextBox 2">
            <a:extLst>
              <a:ext uri="{FF2B5EF4-FFF2-40B4-BE49-F238E27FC236}">
                <a16:creationId xmlns:a16="http://schemas.microsoft.com/office/drawing/2014/main" id="{D0D375EC-C27A-AC9F-9350-9A8F4B5603A9}"/>
              </a:ext>
            </a:extLst>
          </p:cNvPr>
          <p:cNvSpPr txBox="1"/>
          <p:nvPr/>
        </p:nvSpPr>
        <p:spPr>
          <a:xfrm>
            <a:off x="610624" y="1712223"/>
            <a:ext cx="5258886" cy="3108543"/>
          </a:xfrm>
          <a:prstGeom prst="rect">
            <a:avLst/>
          </a:prstGeom>
          <a:noFill/>
        </p:spPr>
        <p:txBody>
          <a:bodyPr wrap="square" lIns="91440" tIns="45720" rIns="91440" bIns="45720" anchor="t">
            <a:spAutoFit/>
          </a:bodyPr>
          <a:lstStyle/>
          <a:p>
            <a:pPr marL="342900" indent="-342900">
              <a:buAutoNum type="alphaLcPeriod"/>
            </a:pPr>
            <a:r>
              <a:rPr lang="en-US">
                <a:latin typeface="Open Sans" panose="020B0606030504020204" pitchFamily="34" charset="0"/>
                <a:ea typeface="Open Sans" panose="020B0606030504020204" pitchFamily="34" charset="0"/>
                <a:cs typeface="Open Sans" panose="020B0606030504020204" pitchFamily="34" charset="0"/>
              </a:rPr>
              <a:t>A version of the repository that mirrors changes made in the local repository's master branch for open-source collaboration efforts</a:t>
            </a:r>
          </a:p>
          <a:p>
            <a:pPr marL="342900" indent="-342900">
              <a:buAutoNum type="alphaLcPeriod"/>
            </a:pPr>
            <a:endParaRPr lang="en-US">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342900" indent="-342900">
              <a:buAutoNum type="alphaLcPeriod"/>
            </a:pPr>
            <a:r>
              <a:rPr lang="en-US">
                <a:latin typeface="Open Sans" panose="020B0606030504020204" pitchFamily="34" charset="0"/>
                <a:ea typeface="Open Sans" panose="020B0606030504020204" pitchFamily="34" charset="0"/>
                <a:cs typeface="Open Sans" panose="020B0606030504020204" pitchFamily="34" charset="0"/>
              </a:rPr>
              <a:t>The lead repository elected by the Git arbitrator found within local repositories of collaborating team members</a:t>
            </a:r>
            <a:endParaRPr lang="en-US">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342900" indent="-342900">
              <a:buAutoNum type="alphaLcPeriod"/>
            </a:pPr>
            <a:endParaRPr lang="en-US">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342900" indent="-342900">
              <a:buAutoNum type="alphaLcPeriod"/>
            </a:pPr>
            <a:r>
              <a:rPr lang="en-US">
                <a:latin typeface="Open Sans" panose="020B0606030504020204" pitchFamily="34" charset="0"/>
                <a:ea typeface="Open Sans" panose="020B0606030504020204" pitchFamily="34" charset="0"/>
                <a:cs typeface="Open Sans" panose="020B0606030504020204" pitchFamily="34" charset="0"/>
              </a:rPr>
              <a:t>A read-only version of the repository stored on a backup server in case local repositories become lost or corrupted</a:t>
            </a:r>
            <a:endParaRPr lang="en-US">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342900" indent="-342900">
              <a:buAutoNum type="alphaLcPeriod"/>
            </a:pPr>
            <a:endParaRPr lang="en-US">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342900" indent="-342900">
              <a:buAutoNum type="alphaLcPeriod"/>
            </a:pPr>
            <a:r>
              <a:rPr lang="en-US" b="1">
                <a:latin typeface="Open Sans" panose="020B0606030504020204" pitchFamily="34" charset="0"/>
                <a:ea typeface="Open Sans" panose="020B0606030504020204" pitchFamily="34" charset="0"/>
                <a:cs typeface="Open Sans" panose="020B0606030504020204" pitchFamily="34" charset="0"/>
              </a:rPr>
              <a:t>A version of the repository hosted on the internet or network that is pushed to or pulled from by collaborators</a:t>
            </a:r>
            <a:endParaRPr lang="en-US">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39639377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4" name="Google Shape;75;p20">
            <a:extLst>
              <a:ext uri="{FF2B5EF4-FFF2-40B4-BE49-F238E27FC236}">
                <a16:creationId xmlns:a16="http://schemas.microsoft.com/office/drawing/2014/main" id="{9DBA83F4-5E1E-66C2-072C-8B596B4CE22E}"/>
              </a:ext>
            </a:extLst>
          </p:cNvPr>
          <p:cNvSpPr txBox="1"/>
          <p:nvPr/>
        </p:nvSpPr>
        <p:spPr>
          <a:xfrm>
            <a:off x="1283358" y="2064075"/>
            <a:ext cx="6577284" cy="101534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algn="ctr">
              <a:defRPr sz="3200">
                <a:latin typeface="Open Sans Semibold" panose="020B0706030804020204" pitchFamily="34" charset="0"/>
                <a:ea typeface="Open Sans Semibold" panose="020B0706030804020204" pitchFamily="34" charset="0"/>
                <a:cs typeface="Open Sans Semibold" panose="020B0706030804020204" pitchFamily="34" charset="0"/>
              </a:defRPr>
            </a:lvl1pPr>
          </a:lstStyle>
          <a:p>
            <a:r>
              <a:rPr lang="en-US">
                <a:solidFill>
                  <a:srgbClr val="FFFFFF"/>
                </a:solidFill>
                <a:latin typeface="Open Sans Semibold"/>
                <a:ea typeface="Open Sans Semibold"/>
                <a:cs typeface="Open Sans Semibold"/>
              </a:rPr>
              <a:t>Initialize Git Repository</a:t>
            </a:r>
            <a:endParaRPr lang="en-US">
              <a:solidFill>
                <a:srgbClr val="FFFFFF"/>
              </a:solidFill>
            </a:endParaRPr>
          </a:p>
        </p:txBody>
      </p:sp>
    </p:spTree>
    <p:extLst>
      <p:ext uri="{BB962C8B-B14F-4D97-AF65-F5344CB8AC3E}">
        <p14:creationId xmlns:p14="http://schemas.microsoft.com/office/powerpoint/2010/main" val="173102513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2" name="Google Shape;85;p22">
            <a:extLst>
              <a:ext uri="{FF2B5EF4-FFF2-40B4-BE49-F238E27FC236}">
                <a16:creationId xmlns:a16="http://schemas.microsoft.com/office/drawing/2014/main" id="{47D50FB8-7D82-4FCB-E13E-40EDD3A69002}"/>
              </a:ext>
            </a:extLst>
          </p:cNvPr>
          <p:cNvSpPr txBox="1">
            <a:spLocks noGrp="1"/>
          </p:cNvSpPr>
          <p:nvPr/>
        </p:nvSpPr>
        <p:spPr>
          <a:xfrm>
            <a:off x="0" y="0"/>
            <a:ext cx="5674800" cy="463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1400" b="1" i="0" u="none" strike="noStrike" cap="none">
                <a:solidFill>
                  <a:srgbClr val="2E318E"/>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Arial"/>
              <a:buNone/>
              <a:defRPr sz="1400" b="1" i="0" u="none" strike="noStrike" cap="none">
                <a:solidFill>
                  <a:srgbClr val="2E318E"/>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Arial"/>
              <a:buNone/>
              <a:defRPr sz="1400" b="1" i="0" u="none" strike="noStrike" cap="none">
                <a:solidFill>
                  <a:srgbClr val="2E318E"/>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Arial"/>
              <a:buNone/>
              <a:defRPr sz="1400" b="1" i="0" u="none" strike="noStrike" cap="none">
                <a:solidFill>
                  <a:srgbClr val="2E318E"/>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Arial"/>
              <a:buNone/>
              <a:defRPr sz="1400" b="1" i="0" u="none" strike="noStrike" cap="none">
                <a:solidFill>
                  <a:srgbClr val="2E318E"/>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Arial"/>
              <a:buNone/>
              <a:defRPr sz="1400" b="1" i="0" u="none" strike="noStrike" cap="none">
                <a:solidFill>
                  <a:srgbClr val="2E318E"/>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Arial"/>
              <a:buNone/>
              <a:defRPr sz="1400" b="1" i="0" u="none" strike="noStrike" cap="none">
                <a:solidFill>
                  <a:srgbClr val="2E318E"/>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Arial"/>
              <a:buNone/>
              <a:defRPr sz="1400" b="1" i="0" u="none" strike="noStrike" cap="none">
                <a:solidFill>
                  <a:srgbClr val="2E318E"/>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Arial"/>
              <a:buNone/>
              <a:defRPr sz="1400" b="1" i="0" u="none" strike="noStrike" cap="none">
                <a:solidFill>
                  <a:srgbClr val="2E318E"/>
                </a:solidFill>
                <a:latin typeface="Montserrat"/>
                <a:ea typeface="Montserrat"/>
                <a:cs typeface="Montserrat"/>
                <a:sym typeface="Montserrat"/>
              </a:defRPr>
            </a:lvl9pPr>
          </a:lstStyle>
          <a:p>
            <a:r>
              <a:rPr lang="en-IN" sz="2000">
                <a:latin typeface="Open Sans Semibold"/>
                <a:ea typeface="Open Sans Semibold"/>
                <a:cs typeface="Open Sans Semibold"/>
              </a:rPr>
              <a:t>Initialize a Git Repository</a:t>
            </a:r>
            <a:endParaRPr lang="en-IN" sz="2000">
              <a:latin typeface="Open Sans Semibold" panose="020B0706030804020204" pitchFamily="34" charset="0"/>
              <a:ea typeface="Open Sans Semibold" panose="020B0706030804020204" pitchFamily="34" charset="0"/>
              <a:cs typeface="Open Sans Semibold" panose="020B0706030804020204" pitchFamily="34" charset="0"/>
            </a:endParaRPr>
          </a:p>
        </p:txBody>
      </p:sp>
      <p:grpSp>
        <p:nvGrpSpPr>
          <p:cNvPr id="7" name="Group 6">
            <a:extLst>
              <a:ext uri="{FF2B5EF4-FFF2-40B4-BE49-F238E27FC236}">
                <a16:creationId xmlns:a16="http://schemas.microsoft.com/office/drawing/2014/main" id="{CFC8EB8B-E721-FE0D-F475-2B1F295FA17F}"/>
              </a:ext>
            </a:extLst>
          </p:cNvPr>
          <p:cNvGrpSpPr/>
          <p:nvPr/>
        </p:nvGrpSpPr>
        <p:grpSpPr>
          <a:xfrm>
            <a:off x="331254" y="1450391"/>
            <a:ext cx="8481492" cy="2242717"/>
            <a:chOff x="331336" y="890692"/>
            <a:chExt cx="8481492" cy="2242717"/>
          </a:xfrm>
        </p:grpSpPr>
        <p:sp>
          <p:nvSpPr>
            <p:cNvPr id="4" name="TextBox 3">
              <a:extLst>
                <a:ext uri="{FF2B5EF4-FFF2-40B4-BE49-F238E27FC236}">
                  <a16:creationId xmlns:a16="http://schemas.microsoft.com/office/drawing/2014/main" id="{9FD9FD96-F54F-ADED-B29F-AC8D02FC0768}"/>
                </a:ext>
              </a:extLst>
            </p:cNvPr>
            <p:cNvSpPr txBox="1"/>
            <p:nvPr/>
          </p:nvSpPr>
          <p:spPr>
            <a:xfrm>
              <a:off x="344726" y="890692"/>
              <a:ext cx="8468102" cy="307777"/>
            </a:xfrm>
            <a:prstGeom prst="rect">
              <a:avLst/>
            </a:prstGeom>
            <a:noFill/>
          </p:spPr>
          <p:txBody>
            <a:bodyPr wrap="square" lIns="91440" tIns="45720" rIns="91440" bIns="45720" rtlCol="0" anchor="t">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lgn="just">
                <a:buFont typeface="Arial" panose="05000000000000000000" pitchFamily="2" charset="2"/>
                <a:buChar char="•"/>
              </a:pPr>
              <a:r>
                <a:rPr lang="en-US">
                  <a:latin typeface="Open Sans" panose="020B0606030504020204" pitchFamily="34" charset="0"/>
                  <a:ea typeface="Open Sans" panose="020B0606030504020204" pitchFamily="34" charset="0"/>
                  <a:cs typeface="Open Sans" panose="020B0606030504020204" pitchFamily="34" charset="0"/>
                </a:rPr>
                <a:t>The folder paths and initialization commands for Mac, Windows, and Linux are shown below:</a:t>
              </a:r>
              <a:endParaRPr lang="en-US"/>
            </a:p>
          </p:txBody>
        </p:sp>
        <p:sp>
          <p:nvSpPr>
            <p:cNvPr id="5" name="TextBox 4">
              <a:extLst>
                <a:ext uri="{FF2B5EF4-FFF2-40B4-BE49-F238E27FC236}">
                  <a16:creationId xmlns:a16="http://schemas.microsoft.com/office/drawing/2014/main" id="{3D556AE3-84D0-96B4-43A0-E390FCBA4348}"/>
                </a:ext>
              </a:extLst>
            </p:cNvPr>
            <p:cNvSpPr txBox="1"/>
            <p:nvPr/>
          </p:nvSpPr>
          <p:spPr>
            <a:xfrm>
              <a:off x="331336" y="2610189"/>
              <a:ext cx="8446536" cy="523220"/>
            </a:xfrm>
            <a:prstGeom prst="rect">
              <a:avLst/>
            </a:prstGeom>
            <a:noFill/>
          </p:spPr>
          <p:txBody>
            <a:bodyPr wrap="square" lIns="91440" tIns="45720" rIns="91440" bIns="45720" rtlCol="0" anchor="t">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lgn="just">
                <a:buFont typeface="Arial"/>
                <a:buChar char="•"/>
              </a:pPr>
              <a:r>
                <a:rPr lang="en-US">
                  <a:latin typeface="Open Sans"/>
                  <a:ea typeface="Open Sans"/>
                  <a:cs typeface="Open Sans"/>
                </a:rPr>
                <a:t>The </a:t>
              </a:r>
              <a:r>
                <a:rPr lang="en-US" b="1" err="1">
                  <a:latin typeface="Consolas"/>
                  <a:ea typeface="Open Sans"/>
                  <a:cs typeface="Open Sans"/>
                </a:rPr>
                <a:t>init</a:t>
              </a:r>
              <a:r>
                <a:rPr lang="en-US">
                  <a:latin typeface="Consolas"/>
                  <a:ea typeface="Open Sans"/>
                  <a:cs typeface="Open Sans"/>
                </a:rPr>
                <a:t> </a:t>
              </a:r>
              <a:r>
                <a:rPr lang="en-US">
                  <a:latin typeface="Open Sans"/>
                  <a:ea typeface="Open Sans"/>
                  <a:cs typeface="Open Sans"/>
                </a:rPr>
                <a:t>command in git opens a  blank repository. It creates a .git subdirectory inside the current working directory.</a:t>
              </a:r>
            </a:p>
          </p:txBody>
        </p:sp>
        <p:sp>
          <p:nvSpPr>
            <p:cNvPr id="6" name="TextBox 5">
              <a:extLst>
                <a:ext uri="{FF2B5EF4-FFF2-40B4-BE49-F238E27FC236}">
                  <a16:creationId xmlns:a16="http://schemas.microsoft.com/office/drawing/2014/main" id="{4D431E36-309E-58A5-5454-213160ECD495}"/>
                </a:ext>
              </a:extLst>
            </p:cNvPr>
            <p:cNvSpPr txBox="1"/>
            <p:nvPr/>
          </p:nvSpPr>
          <p:spPr>
            <a:xfrm>
              <a:off x="3476424" y="1642719"/>
              <a:ext cx="2156360" cy="523220"/>
            </a:xfrm>
            <a:prstGeom prst="rect">
              <a:avLst/>
            </a:prstGeom>
            <a:noFill/>
          </p:spPr>
          <p:txBody>
            <a:bodyPr wrap="non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800" b="1">
                  <a:latin typeface="Consolas" panose="020B0609020204030204" pitchFamily="49" charset="0"/>
                  <a:cs typeface="Consolas" panose="020B0609020204030204" pitchFamily="49" charset="0"/>
                </a:rPr>
                <a:t>$ git </a:t>
              </a:r>
              <a:r>
                <a:rPr lang="en-US" sz="2800" b="1" err="1">
                  <a:latin typeface="Consolas" panose="020B0609020204030204" pitchFamily="49" charset="0"/>
                  <a:cs typeface="Consolas" panose="020B0609020204030204" pitchFamily="49" charset="0"/>
                </a:rPr>
                <a:t>init</a:t>
              </a:r>
              <a:endParaRPr lang="en-US" sz="2800" b="1">
                <a:latin typeface="Consolas" panose="020B0609020204030204" pitchFamily="49" charset="0"/>
                <a:cs typeface="Consolas" panose="020B0609020204030204" pitchFamily="49" charset="0"/>
              </a:endParaRPr>
            </a:p>
          </p:txBody>
        </p:sp>
      </p:grpSp>
    </p:spTree>
    <p:extLst>
      <p:ext uri="{BB962C8B-B14F-4D97-AF65-F5344CB8AC3E}">
        <p14:creationId xmlns:p14="http://schemas.microsoft.com/office/powerpoint/2010/main" val="43022268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2" name="Google Shape;85;p22">
            <a:extLst>
              <a:ext uri="{FF2B5EF4-FFF2-40B4-BE49-F238E27FC236}">
                <a16:creationId xmlns:a16="http://schemas.microsoft.com/office/drawing/2014/main" id="{F9B4AD7F-67E4-0A7C-79B0-4ECB17C01437}"/>
              </a:ext>
            </a:extLst>
          </p:cNvPr>
          <p:cNvSpPr txBox="1">
            <a:spLocks noGrp="1"/>
          </p:cNvSpPr>
          <p:nvPr/>
        </p:nvSpPr>
        <p:spPr>
          <a:xfrm>
            <a:off x="0" y="0"/>
            <a:ext cx="5674800" cy="463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RPr/>
            </a:defPPr>
            <a:lvl1pPr>
              <a:buClr>
                <a:schemeClr val="dk1"/>
              </a:buClr>
              <a:buSzPts val="2800"/>
              <a:buNone/>
              <a:defRPr sz="2000" b="1">
                <a:solidFill>
                  <a:srgbClr val="2E318E"/>
                </a:solidFill>
                <a:latin typeface="Open Sans Semibold" panose="020B0706030804020204" pitchFamily="34" charset="0"/>
                <a:ea typeface="Open Sans Semibold" panose="020B0706030804020204" pitchFamily="34" charset="0"/>
                <a:cs typeface="Open Sans Semibold" panose="020B0706030804020204" pitchFamily="34" charset="0"/>
              </a:defRPr>
            </a:lvl1pPr>
            <a:lvl2pPr>
              <a:buClr>
                <a:schemeClr val="dk1"/>
              </a:buClr>
              <a:buSzPts val="2800"/>
              <a:buNone/>
              <a:defRPr b="1">
                <a:solidFill>
                  <a:srgbClr val="2E318E"/>
                </a:solidFill>
                <a:latin typeface="Montserrat"/>
                <a:ea typeface="Montserrat"/>
                <a:cs typeface="Montserrat"/>
              </a:defRPr>
            </a:lvl2pPr>
            <a:lvl3pPr>
              <a:buClr>
                <a:schemeClr val="dk1"/>
              </a:buClr>
              <a:buSzPts val="2800"/>
              <a:buNone/>
              <a:defRPr b="1">
                <a:solidFill>
                  <a:srgbClr val="2E318E"/>
                </a:solidFill>
                <a:latin typeface="Montserrat"/>
                <a:ea typeface="Montserrat"/>
                <a:cs typeface="Montserrat"/>
              </a:defRPr>
            </a:lvl3pPr>
            <a:lvl4pPr>
              <a:buClr>
                <a:schemeClr val="dk1"/>
              </a:buClr>
              <a:buSzPts val="2800"/>
              <a:buNone/>
              <a:defRPr b="1">
                <a:solidFill>
                  <a:srgbClr val="2E318E"/>
                </a:solidFill>
                <a:latin typeface="Montserrat"/>
                <a:ea typeface="Montserrat"/>
                <a:cs typeface="Montserrat"/>
              </a:defRPr>
            </a:lvl4pPr>
            <a:lvl5pPr>
              <a:buClr>
                <a:schemeClr val="dk1"/>
              </a:buClr>
              <a:buSzPts val="2800"/>
              <a:buNone/>
              <a:defRPr b="1">
                <a:solidFill>
                  <a:srgbClr val="2E318E"/>
                </a:solidFill>
                <a:latin typeface="Montserrat"/>
                <a:ea typeface="Montserrat"/>
                <a:cs typeface="Montserrat"/>
              </a:defRPr>
            </a:lvl5pPr>
            <a:lvl6pPr>
              <a:buClr>
                <a:schemeClr val="dk1"/>
              </a:buClr>
              <a:buSzPts val="2800"/>
              <a:buNone/>
              <a:defRPr b="1">
                <a:solidFill>
                  <a:srgbClr val="2E318E"/>
                </a:solidFill>
                <a:latin typeface="Montserrat"/>
                <a:ea typeface="Montserrat"/>
                <a:cs typeface="Montserrat"/>
              </a:defRPr>
            </a:lvl6pPr>
            <a:lvl7pPr>
              <a:buClr>
                <a:schemeClr val="dk1"/>
              </a:buClr>
              <a:buSzPts val="2800"/>
              <a:buNone/>
              <a:defRPr b="1">
                <a:solidFill>
                  <a:srgbClr val="2E318E"/>
                </a:solidFill>
                <a:latin typeface="Montserrat"/>
                <a:ea typeface="Montserrat"/>
                <a:cs typeface="Montserrat"/>
              </a:defRPr>
            </a:lvl7pPr>
            <a:lvl8pPr>
              <a:buClr>
                <a:schemeClr val="dk1"/>
              </a:buClr>
              <a:buSzPts val="2800"/>
              <a:buNone/>
              <a:defRPr b="1">
                <a:solidFill>
                  <a:srgbClr val="2E318E"/>
                </a:solidFill>
                <a:latin typeface="Montserrat"/>
                <a:ea typeface="Montserrat"/>
                <a:cs typeface="Montserrat"/>
              </a:defRPr>
            </a:lvl8pPr>
            <a:lvl9pPr>
              <a:buClr>
                <a:schemeClr val="dk1"/>
              </a:buClr>
              <a:buSzPts val="2800"/>
              <a:buNone/>
              <a:defRPr b="1">
                <a:solidFill>
                  <a:srgbClr val="2E318E"/>
                </a:solidFill>
                <a:latin typeface="Montserrat"/>
                <a:ea typeface="Montserrat"/>
                <a:cs typeface="Montserrat"/>
              </a:defRPr>
            </a:lvl9pPr>
          </a:lstStyle>
          <a:p>
            <a:r>
              <a:rPr lang="en-US"/>
              <a:t>Activity</a:t>
            </a:r>
            <a:endParaRPr lang="en-IN"/>
          </a:p>
        </p:txBody>
      </p:sp>
      <p:sp>
        <p:nvSpPr>
          <p:cNvPr id="3" name="TextBox 2">
            <a:extLst>
              <a:ext uri="{FF2B5EF4-FFF2-40B4-BE49-F238E27FC236}">
                <a16:creationId xmlns:a16="http://schemas.microsoft.com/office/drawing/2014/main" id="{8C7B4E55-2395-3785-734E-331D8CE22335}"/>
              </a:ext>
            </a:extLst>
          </p:cNvPr>
          <p:cNvSpPr txBox="1"/>
          <p:nvPr/>
        </p:nvSpPr>
        <p:spPr>
          <a:xfrm>
            <a:off x="590107" y="1250332"/>
            <a:ext cx="6615113" cy="246221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AutoNum type="arabicPeriod"/>
            </a:pPr>
            <a:r>
              <a:rPr lang="en-GB">
                <a:latin typeface="Open Sans" panose="020B0606030504020204" pitchFamily="34" charset="0"/>
                <a:ea typeface="Open Sans" panose="020B0606030504020204" pitchFamily="34" charset="0"/>
                <a:cs typeface="Open Sans" panose="020B0606030504020204" pitchFamily="34" charset="0"/>
              </a:rPr>
              <a:t>Create an empty git repository.</a:t>
            </a:r>
          </a:p>
          <a:p>
            <a:pPr marL="342900" indent="-342900">
              <a:buAutoNum type="arabicPeriod"/>
            </a:pPr>
            <a:endParaRPr lang="en-GB">
              <a:latin typeface="Open Sans" panose="020B0606030504020204" pitchFamily="34" charset="0"/>
              <a:ea typeface="Open Sans" panose="020B0606030504020204" pitchFamily="34" charset="0"/>
              <a:cs typeface="Open Sans" panose="020B0606030504020204" pitchFamily="34" charset="0"/>
            </a:endParaRPr>
          </a:p>
          <a:p>
            <a:pPr marL="342900" indent="-342900">
              <a:buAutoNum type="arabicPeriod"/>
            </a:pPr>
            <a:r>
              <a:rPr lang="en-GB">
                <a:latin typeface="Open Sans" panose="020B0606030504020204" pitchFamily="34" charset="0"/>
                <a:ea typeface="Open Sans" panose="020B0606030504020204" pitchFamily="34" charset="0"/>
                <a:cs typeface="Open Sans" panose="020B0606030504020204" pitchFamily="34" charset="0"/>
              </a:rPr>
              <a:t>Add a 'readme.md' file in it with a brief profile summary about yourself. Example: Name, location, nationality, hobbies, fav books/movies, etc. </a:t>
            </a:r>
          </a:p>
          <a:p>
            <a:pPr marL="342900" indent="-342900">
              <a:buAutoNum type="arabicPeriod"/>
            </a:pPr>
            <a:endParaRPr lang="en-GB">
              <a:latin typeface="Open Sans" panose="020B0606030504020204" pitchFamily="34" charset="0"/>
              <a:ea typeface="Open Sans" panose="020B0606030504020204" pitchFamily="34" charset="0"/>
              <a:cs typeface="Open Sans" panose="020B0606030504020204" pitchFamily="34" charset="0"/>
            </a:endParaRPr>
          </a:p>
          <a:p>
            <a:pPr marL="342900" indent="-342900">
              <a:buAutoNum type="arabicPeriod"/>
            </a:pPr>
            <a:r>
              <a:rPr lang="en-GB">
                <a:latin typeface="Open Sans" panose="020B0606030504020204" pitchFamily="34" charset="0"/>
                <a:ea typeface="Open Sans" panose="020B0606030504020204" pitchFamily="34" charset="0"/>
                <a:cs typeface="Open Sans" panose="020B0606030504020204" pitchFamily="34" charset="0"/>
              </a:rPr>
              <a:t>Add another file called 'notes.md' with key learnings from past sessions (including Linux, Git, web dev intro).</a:t>
            </a:r>
          </a:p>
          <a:p>
            <a:pPr marL="342900" indent="-342900">
              <a:buAutoNum type="arabicPeriod"/>
            </a:pPr>
            <a:endParaRPr lang="en-GB">
              <a:latin typeface="Open Sans" panose="020B0606030504020204" pitchFamily="34" charset="0"/>
              <a:ea typeface="Open Sans" panose="020B0606030504020204" pitchFamily="34" charset="0"/>
              <a:cs typeface="Open Sans" panose="020B0606030504020204" pitchFamily="34" charset="0"/>
            </a:endParaRPr>
          </a:p>
          <a:p>
            <a:pPr marL="342900" indent="-342900">
              <a:buAutoNum type="arabicPeriod"/>
            </a:pPr>
            <a:r>
              <a:rPr lang="en-GB">
                <a:latin typeface="Open Sans" panose="020B0606030504020204" pitchFamily="34" charset="0"/>
                <a:ea typeface="Open Sans" panose="020B0606030504020204" pitchFamily="34" charset="0"/>
                <a:cs typeface="Open Sans" panose="020B0606030504020204" pitchFamily="34" charset="0"/>
              </a:rPr>
              <a:t>Add both files to the staging area.</a:t>
            </a:r>
          </a:p>
          <a:p>
            <a:pPr marL="342900" indent="-342900">
              <a:buAutoNum type="arabicPeriod"/>
            </a:pPr>
            <a:endParaRPr lang="en-GB">
              <a:latin typeface="Open Sans" panose="020B0606030504020204" pitchFamily="34" charset="0"/>
              <a:ea typeface="Open Sans" panose="020B0606030504020204" pitchFamily="34" charset="0"/>
              <a:cs typeface="Open Sans" panose="020B0606030504020204" pitchFamily="34" charset="0"/>
            </a:endParaRPr>
          </a:p>
          <a:p>
            <a:pPr marL="342900" indent="-342900">
              <a:buAutoNum type="arabicPeriod"/>
            </a:pPr>
            <a:r>
              <a:rPr lang="en-GB">
                <a:latin typeface="Open Sans" panose="020B0606030504020204" pitchFamily="34" charset="0"/>
                <a:ea typeface="Open Sans" panose="020B0606030504020204" pitchFamily="34" charset="0"/>
                <a:cs typeface="Open Sans" panose="020B0606030504020204" pitchFamily="34" charset="0"/>
              </a:rPr>
              <a:t>Make the first commit.</a:t>
            </a:r>
          </a:p>
        </p:txBody>
      </p:sp>
    </p:spTree>
    <p:extLst>
      <p:ext uri="{BB962C8B-B14F-4D97-AF65-F5344CB8AC3E}">
        <p14:creationId xmlns:p14="http://schemas.microsoft.com/office/powerpoint/2010/main" val="3057085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2" name="Google Shape;85;p22">
            <a:extLst>
              <a:ext uri="{FF2B5EF4-FFF2-40B4-BE49-F238E27FC236}">
                <a16:creationId xmlns:a16="http://schemas.microsoft.com/office/drawing/2014/main" id="{F9B4AD7F-67E4-0A7C-79B0-4ECB17C01437}"/>
              </a:ext>
            </a:extLst>
          </p:cNvPr>
          <p:cNvSpPr txBox="1">
            <a:spLocks noGrp="1"/>
          </p:cNvSpPr>
          <p:nvPr/>
        </p:nvSpPr>
        <p:spPr>
          <a:xfrm>
            <a:off x="0" y="0"/>
            <a:ext cx="5674800" cy="463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RPr/>
            </a:defPPr>
            <a:lvl1pPr>
              <a:buClr>
                <a:schemeClr val="dk1"/>
              </a:buClr>
              <a:buSzPts val="2800"/>
              <a:buNone/>
              <a:defRPr sz="2000" b="1">
                <a:solidFill>
                  <a:srgbClr val="2E318E"/>
                </a:solidFill>
                <a:latin typeface="Open Sans Semibold" panose="020B0706030804020204" pitchFamily="34" charset="0"/>
                <a:ea typeface="Open Sans Semibold" panose="020B0706030804020204" pitchFamily="34" charset="0"/>
                <a:cs typeface="Open Sans Semibold" panose="020B0706030804020204" pitchFamily="34" charset="0"/>
              </a:defRPr>
            </a:lvl1pPr>
            <a:lvl2pPr>
              <a:buClr>
                <a:schemeClr val="dk1"/>
              </a:buClr>
              <a:buSzPts val="2800"/>
              <a:buNone/>
              <a:defRPr b="1">
                <a:solidFill>
                  <a:srgbClr val="2E318E"/>
                </a:solidFill>
                <a:latin typeface="Montserrat"/>
                <a:ea typeface="Montserrat"/>
                <a:cs typeface="Montserrat"/>
              </a:defRPr>
            </a:lvl2pPr>
            <a:lvl3pPr>
              <a:buClr>
                <a:schemeClr val="dk1"/>
              </a:buClr>
              <a:buSzPts val="2800"/>
              <a:buNone/>
              <a:defRPr b="1">
                <a:solidFill>
                  <a:srgbClr val="2E318E"/>
                </a:solidFill>
                <a:latin typeface="Montserrat"/>
                <a:ea typeface="Montserrat"/>
                <a:cs typeface="Montserrat"/>
              </a:defRPr>
            </a:lvl3pPr>
            <a:lvl4pPr>
              <a:buClr>
                <a:schemeClr val="dk1"/>
              </a:buClr>
              <a:buSzPts val="2800"/>
              <a:buNone/>
              <a:defRPr b="1">
                <a:solidFill>
                  <a:srgbClr val="2E318E"/>
                </a:solidFill>
                <a:latin typeface="Montserrat"/>
                <a:ea typeface="Montserrat"/>
                <a:cs typeface="Montserrat"/>
              </a:defRPr>
            </a:lvl4pPr>
            <a:lvl5pPr>
              <a:buClr>
                <a:schemeClr val="dk1"/>
              </a:buClr>
              <a:buSzPts val="2800"/>
              <a:buNone/>
              <a:defRPr b="1">
                <a:solidFill>
                  <a:srgbClr val="2E318E"/>
                </a:solidFill>
                <a:latin typeface="Montserrat"/>
                <a:ea typeface="Montserrat"/>
                <a:cs typeface="Montserrat"/>
              </a:defRPr>
            </a:lvl5pPr>
            <a:lvl6pPr>
              <a:buClr>
                <a:schemeClr val="dk1"/>
              </a:buClr>
              <a:buSzPts val="2800"/>
              <a:buNone/>
              <a:defRPr b="1">
                <a:solidFill>
                  <a:srgbClr val="2E318E"/>
                </a:solidFill>
                <a:latin typeface="Montserrat"/>
                <a:ea typeface="Montserrat"/>
                <a:cs typeface="Montserrat"/>
              </a:defRPr>
            </a:lvl6pPr>
            <a:lvl7pPr>
              <a:buClr>
                <a:schemeClr val="dk1"/>
              </a:buClr>
              <a:buSzPts val="2800"/>
              <a:buNone/>
              <a:defRPr b="1">
                <a:solidFill>
                  <a:srgbClr val="2E318E"/>
                </a:solidFill>
                <a:latin typeface="Montserrat"/>
                <a:ea typeface="Montserrat"/>
                <a:cs typeface="Montserrat"/>
              </a:defRPr>
            </a:lvl7pPr>
            <a:lvl8pPr>
              <a:buClr>
                <a:schemeClr val="dk1"/>
              </a:buClr>
              <a:buSzPts val="2800"/>
              <a:buNone/>
              <a:defRPr b="1">
                <a:solidFill>
                  <a:srgbClr val="2E318E"/>
                </a:solidFill>
                <a:latin typeface="Montserrat"/>
                <a:ea typeface="Montserrat"/>
                <a:cs typeface="Montserrat"/>
              </a:defRPr>
            </a:lvl8pPr>
            <a:lvl9pPr>
              <a:buClr>
                <a:schemeClr val="dk1"/>
              </a:buClr>
              <a:buSzPts val="2800"/>
              <a:buNone/>
              <a:defRPr b="1">
                <a:solidFill>
                  <a:srgbClr val="2E318E"/>
                </a:solidFill>
                <a:latin typeface="Montserrat"/>
                <a:ea typeface="Montserrat"/>
                <a:cs typeface="Montserrat"/>
              </a:defRPr>
            </a:lvl9pPr>
          </a:lstStyle>
          <a:p>
            <a:r>
              <a:rPr lang="en-US"/>
              <a:t>Summary</a:t>
            </a:r>
            <a:endParaRPr lang="en-IN"/>
          </a:p>
        </p:txBody>
      </p:sp>
      <p:sp>
        <p:nvSpPr>
          <p:cNvPr id="3" name="TextBox 2">
            <a:extLst>
              <a:ext uri="{FF2B5EF4-FFF2-40B4-BE49-F238E27FC236}">
                <a16:creationId xmlns:a16="http://schemas.microsoft.com/office/drawing/2014/main" id="{BFC2CD28-300C-74C2-F444-C57DD752432A}"/>
              </a:ext>
            </a:extLst>
          </p:cNvPr>
          <p:cNvSpPr txBox="1"/>
          <p:nvPr/>
        </p:nvSpPr>
        <p:spPr>
          <a:xfrm>
            <a:off x="266928" y="609143"/>
            <a:ext cx="6899066" cy="418576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Char char="•"/>
            </a:pPr>
            <a:r>
              <a:rPr lang="en-GB">
                <a:solidFill>
                  <a:schemeClr val="tx1"/>
                </a:solidFill>
                <a:latin typeface="Open Sans" panose="020B0606030504020204" pitchFamily="34" charset="0"/>
                <a:ea typeface="Open Sans" panose="020B0606030504020204" pitchFamily="34" charset="0"/>
                <a:cs typeface="Open Sans" panose="020B0606030504020204" pitchFamily="34" charset="0"/>
              </a:rPr>
              <a:t>VCS allows you to rollback versions, provide better visibility into changes, act as backup for code and allow collaborative coding.</a:t>
            </a:r>
          </a:p>
          <a:p>
            <a:pPr marL="285750" indent="-285750">
              <a:buChar char="•"/>
            </a:pPr>
            <a:endParaRPr lang="en-GB">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285750" indent="-285750">
              <a:buChar char="•"/>
            </a:pPr>
            <a:r>
              <a:rPr lang="en-GB">
                <a:solidFill>
                  <a:schemeClr val="tx1"/>
                </a:solidFill>
                <a:latin typeface="Open Sans" panose="020B0606030504020204" pitchFamily="34" charset="0"/>
                <a:ea typeface="Open Sans" panose="020B0606030504020204" pitchFamily="34" charset="0"/>
                <a:cs typeface="Open Sans" panose="020B0606030504020204" pitchFamily="34" charset="0"/>
              </a:rPr>
              <a:t>Git is a distributed VCS where there is no dependency on one single code repository.</a:t>
            </a:r>
          </a:p>
          <a:p>
            <a:pPr marL="285750" indent="-285750">
              <a:buChar char="•"/>
            </a:pPr>
            <a:endParaRPr lang="en-GB">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285750" indent="-285750">
              <a:buChar char="•"/>
            </a:pPr>
            <a:r>
              <a:rPr lang="en-US">
                <a:solidFill>
                  <a:schemeClr val="tx1"/>
                </a:solidFill>
                <a:latin typeface="Open Sans" panose="020B0606030504020204" pitchFamily="34" charset="0"/>
                <a:ea typeface="Open Sans" panose="020B0606030504020204" pitchFamily="34" charset="0"/>
                <a:cs typeface="Open Sans" panose="020B0606030504020204" pitchFamily="34" charset="0"/>
              </a:rPr>
              <a:t>Git uses a </a:t>
            </a:r>
            <a:r>
              <a:rPr lang="en-US" b="1">
                <a:solidFill>
                  <a:schemeClr val="tx1"/>
                </a:solidFill>
                <a:latin typeface="Open Sans" panose="020B0606030504020204" pitchFamily="34" charset="0"/>
                <a:ea typeface="Open Sans" panose="020B0606030504020204" pitchFamily="34" charset="0"/>
                <a:cs typeface="Open Sans" panose="020B0606030504020204" pitchFamily="34" charset="0"/>
              </a:rPr>
              <a:t>three-tree architecture</a:t>
            </a:r>
            <a:r>
              <a:rPr lang="en-US">
                <a:solidFill>
                  <a:schemeClr val="tx1"/>
                </a:solidFill>
                <a:latin typeface="Open Sans" panose="020B0606030504020204" pitchFamily="34" charset="0"/>
                <a:ea typeface="Open Sans" panose="020B0606030504020204" pitchFamily="34" charset="0"/>
                <a:cs typeface="Open Sans" panose="020B0606030504020204" pitchFamily="34" charset="0"/>
              </a:rPr>
              <a:t> -&gt; Working directory, Staging Area/Index, and Git Repository.</a:t>
            </a:r>
            <a:endParaRPr lang="en-GB">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285750" indent="-285750">
              <a:buChar char="•"/>
            </a:pPr>
            <a:endParaRPr lang="en-US">
              <a:solidFill>
                <a:schemeClr val="tx1"/>
              </a:solidFill>
              <a:latin typeface="Open Sans" panose="020B0606030504020204" pitchFamily="34" charset="0"/>
              <a:ea typeface="Open Sans" panose="020B0606030504020204" pitchFamily="34" charset="0"/>
              <a:cs typeface="Open Sans" panose="020B0606030504020204" pitchFamily="34" charset="0"/>
            </a:endParaRPr>
          </a:p>
          <a:p>
            <a:r>
              <a:rPr lang="en-US">
                <a:solidFill>
                  <a:schemeClr val="tx1"/>
                </a:solidFill>
                <a:latin typeface="Open Sans" panose="020B0606030504020204" pitchFamily="34" charset="0"/>
                <a:ea typeface="Open Sans" panose="020B0606030504020204" pitchFamily="34" charset="0"/>
                <a:cs typeface="Open Sans" panose="020B0606030504020204" pitchFamily="34" charset="0"/>
              </a:rPr>
              <a:t>Local repository vs. Remote repository</a:t>
            </a:r>
          </a:p>
          <a:p>
            <a:pPr marL="285750" indent="-285750">
              <a:buChar char="•"/>
            </a:pPr>
            <a:endParaRPr lang="en-US">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285750" indent="-285750">
              <a:buChar char="•"/>
            </a:pPr>
            <a:r>
              <a:rPr lang="en-US" b="1">
                <a:solidFill>
                  <a:schemeClr val="tx1"/>
                </a:solidFill>
                <a:latin typeface="Open Sans" panose="020B0606030504020204" pitchFamily="34" charset="0"/>
                <a:ea typeface="Open Sans" panose="020B0606030504020204" pitchFamily="34" charset="0"/>
                <a:cs typeface="Open Sans" panose="020B0606030504020204" pitchFamily="34" charset="0"/>
              </a:rPr>
              <a:t>git </a:t>
            </a:r>
            <a:r>
              <a:rPr lang="en-US" b="1" err="1">
                <a:solidFill>
                  <a:schemeClr val="tx1"/>
                </a:solidFill>
                <a:latin typeface="Open Sans" panose="020B0606030504020204" pitchFamily="34" charset="0"/>
                <a:ea typeface="Open Sans" panose="020B0606030504020204" pitchFamily="34" charset="0"/>
                <a:cs typeface="Open Sans" panose="020B0606030504020204" pitchFamily="34" charset="0"/>
              </a:rPr>
              <a:t>init</a:t>
            </a:r>
            <a:r>
              <a:rPr lang="en-US">
                <a:solidFill>
                  <a:schemeClr val="tx1"/>
                </a:solidFill>
                <a:latin typeface="Open Sans" panose="020B0606030504020204" pitchFamily="34" charset="0"/>
                <a:ea typeface="Open Sans" panose="020B0606030504020204" pitchFamily="34" charset="0"/>
                <a:cs typeface="Open Sans" panose="020B0606030504020204" pitchFamily="34" charset="0"/>
              </a:rPr>
              <a:t> – initialize an empty git repo</a:t>
            </a:r>
          </a:p>
          <a:p>
            <a:pPr marL="285750" indent="-285750">
              <a:buChar char="•"/>
            </a:pPr>
            <a:endParaRPr lang="en-US">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285750" indent="-285750">
              <a:buChar char="•"/>
            </a:pPr>
            <a:r>
              <a:rPr lang="en-US" b="1">
                <a:solidFill>
                  <a:schemeClr val="tx1"/>
                </a:solidFill>
                <a:latin typeface="Open Sans" panose="020B0606030504020204" pitchFamily="34" charset="0"/>
                <a:ea typeface="Open Sans" panose="020B0606030504020204" pitchFamily="34" charset="0"/>
                <a:cs typeface="Open Sans" panose="020B0606030504020204" pitchFamily="34" charset="0"/>
              </a:rPr>
              <a:t>git status</a:t>
            </a:r>
            <a:r>
              <a:rPr lang="en-US">
                <a:solidFill>
                  <a:schemeClr val="tx1"/>
                </a:solidFill>
                <a:latin typeface="Open Sans" panose="020B0606030504020204" pitchFamily="34" charset="0"/>
                <a:ea typeface="Open Sans" panose="020B0606030504020204" pitchFamily="34" charset="0"/>
                <a:cs typeface="Open Sans" panose="020B0606030504020204" pitchFamily="34" charset="0"/>
              </a:rPr>
              <a:t> – get the current status of the repo</a:t>
            </a:r>
          </a:p>
          <a:p>
            <a:pPr marL="285750" indent="-285750">
              <a:buChar char="•"/>
            </a:pPr>
            <a:endParaRPr lang="en-US">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285750" indent="-285750">
              <a:buChar char="•"/>
            </a:pPr>
            <a:r>
              <a:rPr lang="en-US" b="1">
                <a:solidFill>
                  <a:schemeClr val="tx1"/>
                </a:solidFill>
                <a:latin typeface="Open Sans" panose="020B0606030504020204" pitchFamily="34" charset="0"/>
                <a:ea typeface="Open Sans" panose="020B0606030504020204" pitchFamily="34" charset="0"/>
                <a:cs typeface="Open Sans" panose="020B0606030504020204" pitchFamily="34" charset="0"/>
              </a:rPr>
              <a:t>git add</a:t>
            </a:r>
            <a:r>
              <a:rPr lang="en-US">
                <a:solidFill>
                  <a:schemeClr val="tx1"/>
                </a:solidFill>
                <a:latin typeface="Open Sans" panose="020B0606030504020204" pitchFamily="34" charset="0"/>
                <a:ea typeface="Open Sans" panose="020B0606030504020204" pitchFamily="34" charset="0"/>
                <a:cs typeface="Open Sans" panose="020B0606030504020204" pitchFamily="34" charset="0"/>
              </a:rPr>
              <a:t> – add files to the staging area</a:t>
            </a:r>
          </a:p>
          <a:p>
            <a:pPr marL="285750" indent="-285750">
              <a:buChar char="•"/>
            </a:pPr>
            <a:endParaRPr lang="en-US">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285750" indent="-285750">
              <a:buChar char="•"/>
            </a:pPr>
            <a:r>
              <a:rPr lang="en-US" b="1">
                <a:solidFill>
                  <a:schemeClr val="tx1"/>
                </a:solidFill>
                <a:latin typeface="Open Sans" panose="020B0606030504020204" pitchFamily="34" charset="0"/>
                <a:ea typeface="Open Sans" panose="020B0606030504020204" pitchFamily="34" charset="0"/>
                <a:cs typeface="Open Sans" panose="020B0606030504020204" pitchFamily="34" charset="0"/>
              </a:rPr>
              <a:t>git commit</a:t>
            </a:r>
            <a:r>
              <a:rPr lang="en-US">
                <a:solidFill>
                  <a:schemeClr val="tx1"/>
                </a:solidFill>
                <a:latin typeface="Open Sans" panose="020B0606030504020204" pitchFamily="34" charset="0"/>
                <a:ea typeface="Open Sans" panose="020B0606030504020204" pitchFamily="34" charset="0"/>
                <a:cs typeface="Open Sans" panose="020B0606030504020204" pitchFamily="34" charset="0"/>
              </a:rPr>
              <a:t> – commit the changes</a:t>
            </a:r>
          </a:p>
          <a:p>
            <a:pPr marL="285750" indent="-285750">
              <a:buChar char="•"/>
            </a:pPr>
            <a:endParaRPr lang="en-GB">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230679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10" end="1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12" end="1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3" name="Google Shape;137;p6">
            <a:extLst>
              <a:ext uri="{FF2B5EF4-FFF2-40B4-BE49-F238E27FC236}">
                <a16:creationId xmlns:a16="http://schemas.microsoft.com/office/drawing/2014/main" id="{3D7C98A6-416A-C60D-1549-1D51E1B6D8DA}"/>
              </a:ext>
            </a:extLst>
          </p:cNvPr>
          <p:cNvSpPr txBox="1"/>
          <p:nvPr/>
        </p:nvSpPr>
        <p:spPr>
          <a:xfrm>
            <a:off x="2247370" y="1995816"/>
            <a:ext cx="4206600" cy="7434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4800"/>
              <a:buFont typeface="Arial"/>
              <a:buNone/>
            </a:pPr>
            <a:r>
              <a:rPr lang="en-US" sz="4800" b="0" i="0" u="none" strike="noStrike" cap="none">
                <a:solidFill>
                  <a:srgbClr val="000000"/>
                </a:solidFill>
                <a:latin typeface="Open Sans"/>
                <a:ea typeface="Open Sans"/>
                <a:cs typeface="Open Sans"/>
                <a:sym typeface="Open Sans"/>
              </a:rPr>
              <a:t>Thank You</a:t>
            </a:r>
            <a:endParaRPr sz="2000" b="0" i="0" u="none" strike="noStrike" cap="none">
              <a:solidFill>
                <a:srgbClr val="000000"/>
              </a:solidFill>
              <a:latin typeface="Open Sans"/>
              <a:ea typeface="Open Sans"/>
              <a:cs typeface="Open Sans"/>
              <a:sym typeface="Open Sans"/>
            </a:endParaRPr>
          </a:p>
        </p:txBody>
      </p:sp>
      <p:sp>
        <p:nvSpPr>
          <p:cNvPr id="4" name="Google Shape;145;p27">
            <a:extLst>
              <a:ext uri="{FF2B5EF4-FFF2-40B4-BE49-F238E27FC236}">
                <a16:creationId xmlns:a16="http://schemas.microsoft.com/office/drawing/2014/main" id="{ABCD984F-CFC2-EAC5-980B-D3148CFC40E7}"/>
              </a:ext>
            </a:extLst>
          </p:cNvPr>
          <p:cNvSpPr txBox="1"/>
          <p:nvPr/>
        </p:nvSpPr>
        <p:spPr>
          <a:xfrm>
            <a:off x="106643" y="4617469"/>
            <a:ext cx="6034617" cy="408050"/>
          </a:xfrm>
          <a:prstGeom prst="rect">
            <a:avLst/>
          </a:prstGeom>
          <a:noFill/>
          <a:ln>
            <a:noFill/>
          </a:ln>
        </p:spPr>
        <p:txBody>
          <a:bodyPr spcFirstLastPara="1" wrap="square" lIns="91425" tIns="91425" rIns="91425" bIns="91425" anchor="ctr" anchorCtr="0">
            <a:noAutofit/>
          </a:bodyPr>
          <a:lstStyle/>
          <a:p>
            <a:r>
              <a:rPr lang="en" sz="1050" dirty="0">
                <a:solidFill>
                  <a:srgbClr val="231F20"/>
                </a:solidFill>
                <a:latin typeface="Montserrat"/>
                <a:ea typeface="Montserrat"/>
                <a:cs typeface="Montserrat"/>
                <a:sym typeface="Montserrat"/>
              </a:rPr>
              <a:t>Copyright © </a:t>
            </a:r>
            <a:r>
              <a:rPr lang="en" sz="1050" dirty="0">
                <a:solidFill>
                  <a:srgbClr val="231F20"/>
                </a:solidFill>
              </a:rPr>
              <a:t> </a:t>
            </a:r>
            <a:r>
              <a:rPr lang="en" sz="1050" dirty="0" err="1">
                <a:solidFill>
                  <a:srgbClr val="231F20"/>
                </a:solidFill>
              </a:rPr>
              <a:t>Upgrad</a:t>
            </a:r>
            <a:r>
              <a:rPr lang="en" sz="1050" dirty="0">
                <a:solidFill>
                  <a:srgbClr val="231F20"/>
                </a:solidFill>
                <a:latin typeface="Montserrat"/>
                <a:ea typeface="Montserrat"/>
                <a:cs typeface="Montserrat"/>
                <a:sym typeface="Montserrat"/>
              </a:rPr>
              <a:t>., All rights reserved </a:t>
            </a:r>
            <a:endParaRPr lang="en-US" sz="1050" dirty="0">
              <a:solidFill>
                <a:srgbClr val="231F20"/>
              </a:solidFill>
              <a:latin typeface="Montserrat"/>
              <a:ea typeface="Montserrat"/>
              <a:cs typeface="Montserrat"/>
              <a:sym typeface="Montserrat"/>
            </a:endParaRPr>
          </a:p>
          <a:p>
            <a:r>
              <a:rPr lang="en" sz="1050" dirty="0">
                <a:solidFill>
                  <a:srgbClr val="231F20"/>
                </a:solidFill>
                <a:latin typeface="Montserrat"/>
                <a:ea typeface="Montserrat"/>
                <a:cs typeface="Montserrat"/>
                <a:sym typeface="Montserrat"/>
              </a:rPr>
              <a:t>Confidential Information, intended for approved distribution list of </a:t>
            </a:r>
            <a:r>
              <a:rPr lang="en-US" sz="1050" dirty="0">
                <a:solidFill>
                  <a:srgbClr val="231F20"/>
                </a:solidFill>
              </a:rPr>
              <a:t> </a:t>
            </a:r>
            <a:r>
              <a:rPr lang="en-US" sz="1050" dirty="0" err="1">
                <a:solidFill>
                  <a:srgbClr val="231F20"/>
                </a:solidFill>
              </a:rPr>
              <a:t>Upgrad</a:t>
            </a:r>
            <a:endParaRPr lang="en-US" sz="1050" dirty="0">
              <a:solidFill>
                <a:srgbClr val="231F20"/>
              </a:solidFill>
              <a:latin typeface="Montserrat"/>
              <a:ea typeface="Montserrat"/>
              <a:cs typeface="Montserrat"/>
              <a:sym typeface="Montserrat"/>
            </a:endParaRPr>
          </a:p>
        </p:txBody>
      </p:sp>
    </p:spTree>
    <p:extLst>
      <p:ext uri="{BB962C8B-B14F-4D97-AF65-F5344CB8AC3E}">
        <p14:creationId xmlns:p14="http://schemas.microsoft.com/office/powerpoint/2010/main" val="21883627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2" name="Google Shape;75;p20">
            <a:extLst>
              <a:ext uri="{FF2B5EF4-FFF2-40B4-BE49-F238E27FC236}">
                <a16:creationId xmlns:a16="http://schemas.microsoft.com/office/drawing/2014/main" id="{F38261C3-6AA8-3A4F-6411-2A51F2908825}"/>
              </a:ext>
            </a:extLst>
          </p:cNvPr>
          <p:cNvSpPr txBox="1"/>
          <p:nvPr/>
        </p:nvSpPr>
        <p:spPr>
          <a:xfrm>
            <a:off x="1794296" y="2117255"/>
            <a:ext cx="5555407" cy="90898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algn="ctr">
              <a:defRPr sz="3200">
                <a:latin typeface="Open Sans Semibold" panose="020B0706030804020204" pitchFamily="34" charset="0"/>
                <a:ea typeface="Open Sans Semibold" panose="020B0706030804020204" pitchFamily="34" charset="0"/>
                <a:cs typeface="Open Sans Semibold" panose="020B0706030804020204" pitchFamily="34" charset="0"/>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IN">
                <a:solidFill>
                  <a:srgbClr val="FFFFFF"/>
                </a:solidFill>
              </a:rPr>
              <a:t>Git Fundamentals</a:t>
            </a:r>
            <a:endParaRPr lang="en-US">
              <a:solidFill>
                <a:srgbClr val="FFFFFF"/>
              </a:solidFill>
            </a:endParaRPr>
          </a:p>
        </p:txBody>
      </p:sp>
    </p:spTree>
    <p:extLst>
      <p:ext uri="{BB962C8B-B14F-4D97-AF65-F5344CB8AC3E}">
        <p14:creationId xmlns:p14="http://schemas.microsoft.com/office/powerpoint/2010/main" val="29269290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85;p22">
            <a:extLst>
              <a:ext uri="{FF2B5EF4-FFF2-40B4-BE49-F238E27FC236}">
                <a16:creationId xmlns:a16="http://schemas.microsoft.com/office/drawing/2014/main" id="{CFA870FF-842A-7FC3-DCEE-E7A8F2955DEE}"/>
              </a:ext>
            </a:extLst>
          </p:cNvPr>
          <p:cNvSpPr txBox="1">
            <a:spLocks/>
          </p:cNvSpPr>
          <p:nvPr/>
        </p:nvSpPr>
        <p:spPr>
          <a:xfrm>
            <a:off x="0" y="0"/>
            <a:ext cx="5674800" cy="463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RPr/>
            </a:defPPr>
            <a:lvl1pPr marL="0" indent="0">
              <a:buClr>
                <a:schemeClr val="dk1"/>
              </a:buClr>
              <a:buSzPts val="2800"/>
              <a:buNone/>
              <a:defRPr sz="2000" b="1">
                <a:solidFill>
                  <a:srgbClr val="2E318E"/>
                </a:solidFill>
                <a:latin typeface="Open Sans Semibold"/>
                <a:ea typeface="Open Sans Semibold"/>
                <a:cs typeface="Open Sans Semibold"/>
              </a:defRPr>
            </a:lvl1pPr>
            <a:lvl2pPr>
              <a:buClr>
                <a:schemeClr val="dk1"/>
              </a:buClr>
              <a:buSzPts val="2800"/>
              <a:buNone/>
              <a:defRPr b="1">
                <a:solidFill>
                  <a:srgbClr val="2E318E"/>
                </a:solidFill>
                <a:latin typeface="Montserrat"/>
                <a:ea typeface="Montserrat"/>
                <a:cs typeface="Montserrat"/>
              </a:defRPr>
            </a:lvl2pPr>
            <a:lvl3pPr>
              <a:buClr>
                <a:schemeClr val="dk1"/>
              </a:buClr>
              <a:buSzPts val="2800"/>
              <a:buNone/>
              <a:defRPr b="1">
                <a:solidFill>
                  <a:srgbClr val="2E318E"/>
                </a:solidFill>
                <a:latin typeface="Montserrat"/>
                <a:ea typeface="Montserrat"/>
                <a:cs typeface="Montserrat"/>
              </a:defRPr>
            </a:lvl3pPr>
            <a:lvl4pPr>
              <a:buClr>
                <a:schemeClr val="dk1"/>
              </a:buClr>
              <a:buSzPts val="2800"/>
              <a:buNone/>
              <a:defRPr b="1">
                <a:solidFill>
                  <a:srgbClr val="2E318E"/>
                </a:solidFill>
                <a:latin typeface="Montserrat"/>
                <a:ea typeface="Montserrat"/>
                <a:cs typeface="Montserrat"/>
              </a:defRPr>
            </a:lvl4pPr>
            <a:lvl5pPr>
              <a:buClr>
                <a:schemeClr val="dk1"/>
              </a:buClr>
              <a:buSzPts val="2800"/>
              <a:buNone/>
              <a:defRPr b="1">
                <a:solidFill>
                  <a:srgbClr val="2E318E"/>
                </a:solidFill>
                <a:latin typeface="Montserrat"/>
                <a:ea typeface="Montserrat"/>
                <a:cs typeface="Montserrat"/>
              </a:defRPr>
            </a:lvl5pPr>
            <a:lvl6pPr>
              <a:buClr>
                <a:schemeClr val="dk1"/>
              </a:buClr>
              <a:buSzPts val="2800"/>
              <a:buNone/>
              <a:defRPr b="1">
                <a:solidFill>
                  <a:srgbClr val="2E318E"/>
                </a:solidFill>
                <a:latin typeface="Montserrat"/>
                <a:ea typeface="Montserrat"/>
                <a:cs typeface="Montserrat"/>
              </a:defRPr>
            </a:lvl6pPr>
            <a:lvl7pPr>
              <a:buClr>
                <a:schemeClr val="dk1"/>
              </a:buClr>
              <a:buSzPts val="2800"/>
              <a:buNone/>
              <a:defRPr b="1">
                <a:solidFill>
                  <a:srgbClr val="2E318E"/>
                </a:solidFill>
                <a:latin typeface="Montserrat"/>
                <a:ea typeface="Montserrat"/>
                <a:cs typeface="Montserrat"/>
              </a:defRPr>
            </a:lvl7pPr>
            <a:lvl8pPr>
              <a:buClr>
                <a:schemeClr val="dk1"/>
              </a:buClr>
              <a:buSzPts val="2800"/>
              <a:buNone/>
              <a:defRPr b="1">
                <a:solidFill>
                  <a:srgbClr val="2E318E"/>
                </a:solidFill>
                <a:latin typeface="Montserrat"/>
                <a:ea typeface="Montserrat"/>
                <a:cs typeface="Montserrat"/>
              </a:defRPr>
            </a:lvl8pPr>
            <a:lvl9pPr>
              <a:buClr>
                <a:schemeClr val="dk1"/>
              </a:buClr>
              <a:buSzPts val="2800"/>
              <a:buNone/>
              <a:defRPr b="1">
                <a:solidFill>
                  <a:srgbClr val="2E318E"/>
                </a:solidFill>
                <a:latin typeface="Montserrat"/>
                <a:ea typeface="Montserrat"/>
                <a:cs typeface="Montserrat"/>
              </a:defRPr>
            </a:lvl9pPr>
          </a:lstStyle>
          <a:p>
            <a:r>
              <a:rPr lang="en-US"/>
              <a:t>Challenges Faced by Developers before Git</a:t>
            </a:r>
          </a:p>
        </p:txBody>
      </p:sp>
      <p:pic>
        <p:nvPicPr>
          <p:cNvPr id="4" name="Picture 3" descr="A stack of books&#10;&#10;Description automatically generated with low confidence">
            <a:extLst>
              <a:ext uri="{FF2B5EF4-FFF2-40B4-BE49-F238E27FC236}">
                <a16:creationId xmlns:a16="http://schemas.microsoft.com/office/drawing/2014/main" id="{4ECB9CE2-0978-EB24-2D61-F1D46FF6ECD7}"/>
              </a:ext>
            </a:extLst>
          </p:cNvPr>
          <p:cNvPicPr>
            <a:picLocks noChangeAspect="1"/>
          </p:cNvPicPr>
          <p:nvPr/>
        </p:nvPicPr>
        <p:blipFill>
          <a:blip r:embed="rId3"/>
          <a:stretch>
            <a:fillRect/>
          </a:stretch>
        </p:blipFill>
        <p:spPr>
          <a:xfrm>
            <a:off x="1941171" y="1071721"/>
            <a:ext cx="5261658" cy="3507421"/>
          </a:xfrm>
          <a:prstGeom prst="rect">
            <a:avLst/>
          </a:prstGeom>
        </p:spPr>
      </p:pic>
    </p:spTree>
    <p:extLst>
      <p:ext uri="{BB962C8B-B14F-4D97-AF65-F5344CB8AC3E}">
        <p14:creationId xmlns:p14="http://schemas.microsoft.com/office/powerpoint/2010/main" val="23633756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14" name="Google Shape;85;p22">
            <a:extLst>
              <a:ext uri="{FF2B5EF4-FFF2-40B4-BE49-F238E27FC236}">
                <a16:creationId xmlns:a16="http://schemas.microsoft.com/office/drawing/2014/main" id="{AA076F21-18E6-D733-4006-B72DF6541716}"/>
              </a:ext>
            </a:extLst>
          </p:cNvPr>
          <p:cNvSpPr txBox="1">
            <a:spLocks noGrp="1"/>
          </p:cNvSpPr>
          <p:nvPr/>
        </p:nvSpPr>
        <p:spPr>
          <a:xfrm>
            <a:off x="0" y="0"/>
            <a:ext cx="5674800" cy="463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1400" b="1" i="0" u="none" strike="noStrike" cap="none">
                <a:solidFill>
                  <a:srgbClr val="2E318E"/>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Arial"/>
              <a:buNone/>
              <a:defRPr sz="1400" b="1" i="0" u="none" strike="noStrike" cap="none">
                <a:solidFill>
                  <a:srgbClr val="2E318E"/>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Arial"/>
              <a:buNone/>
              <a:defRPr sz="1400" b="1" i="0" u="none" strike="noStrike" cap="none">
                <a:solidFill>
                  <a:srgbClr val="2E318E"/>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Arial"/>
              <a:buNone/>
              <a:defRPr sz="1400" b="1" i="0" u="none" strike="noStrike" cap="none">
                <a:solidFill>
                  <a:srgbClr val="2E318E"/>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Arial"/>
              <a:buNone/>
              <a:defRPr sz="1400" b="1" i="0" u="none" strike="noStrike" cap="none">
                <a:solidFill>
                  <a:srgbClr val="2E318E"/>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Arial"/>
              <a:buNone/>
              <a:defRPr sz="1400" b="1" i="0" u="none" strike="noStrike" cap="none">
                <a:solidFill>
                  <a:srgbClr val="2E318E"/>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Arial"/>
              <a:buNone/>
              <a:defRPr sz="1400" b="1" i="0" u="none" strike="noStrike" cap="none">
                <a:solidFill>
                  <a:srgbClr val="2E318E"/>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Arial"/>
              <a:buNone/>
              <a:defRPr sz="1400" b="1" i="0" u="none" strike="noStrike" cap="none">
                <a:solidFill>
                  <a:srgbClr val="2E318E"/>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Arial"/>
              <a:buNone/>
              <a:defRPr sz="1400" b="1" i="0" u="none" strike="noStrike" cap="none">
                <a:solidFill>
                  <a:srgbClr val="2E318E"/>
                </a:solidFill>
                <a:latin typeface="Montserrat"/>
                <a:ea typeface="Montserrat"/>
                <a:cs typeface="Montserrat"/>
                <a:sym typeface="Montserrat"/>
              </a:defRPr>
            </a:lvl9pPr>
          </a:lstStyle>
          <a:p>
            <a:r>
              <a:rPr lang="en-IN" sz="2000">
                <a:latin typeface="Open Sans Semibold"/>
                <a:ea typeface="Open Sans Semibold"/>
                <a:cs typeface="Open Sans Semibold"/>
              </a:rPr>
              <a:t>Why Git? </a:t>
            </a:r>
            <a:endParaRPr lang="en-IN" sz="2000">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2" name="TextBox 1">
            <a:extLst>
              <a:ext uri="{FF2B5EF4-FFF2-40B4-BE49-F238E27FC236}">
                <a16:creationId xmlns:a16="http://schemas.microsoft.com/office/drawing/2014/main" id="{34DAC93F-813F-AF02-4CDD-DBE9B03609DA}"/>
              </a:ext>
            </a:extLst>
          </p:cNvPr>
          <p:cNvSpPr txBox="1"/>
          <p:nvPr/>
        </p:nvSpPr>
        <p:spPr>
          <a:xfrm>
            <a:off x="314739" y="1350065"/>
            <a:ext cx="5360061" cy="267765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just">
              <a:buChar char="•"/>
            </a:pPr>
            <a:r>
              <a:rPr lang="en-GB">
                <a:latin typeface="Open Sans" panose="020B0606030504020204" pitchFamily="34" charset="0"/>
                <a:ea typeface="Open Sans" panose="020B0606030504020204" pitchFamily="34" charset="0"/>
                <a:cs typeface="Open Sans" panose="020B0606030504020204" pitchFamily="34" charset="0"/>
              </a:rPr>
              <a:t>You have guests coming in, and you are preparing food for them. You were decorating the dessert, and you forgot that the pizza was in the oven, and unfortunately, it got burnt. Is there a way to go back now? Not really, unless you have a magic wand that can take you back in time.</a:t>
            </a:r>
          </a:p>
          <a:p>
            <a:pPr marL="285750" indent="-285750" algn="just">
              <a:buChar char="•"/>
            </a:pPr>
            <a:endParaRPr lang="en-GB">
              <a:latin typeface="Open Sans" panose="020B0606030504020204" pitchFamily="34" charset="0"/>
              <a:ea typeface="Open Sans" panose="020B0606030504020204" pitchFamily="34" charset="0"/>
              <a:cs typeface="Open Sans" panose="020B0606030504020204" pitchFamily="34" charset="0"/>
            </a:endParaRPr>
          </a:p>
          <a:p>
            <a:pPr marL="285750" indent="-285750" algn="just">
              <a:buChar char="•"/>
            </a:pPr>
            <a:r>
              <a:rPr lang="en-GB">
                <a:latin typeface="Open Sans" panose="020B0606030504020204" pitchFamily="34" charset="0"/>
                <a:ea typeface="Open Sans" panose="020B0606030504020204" pitchFamily="34" charset="0"/>
                <a:cs typeface="Open Sans" panose="020B0606030504020204" pitchFamily="34" charset="0"/>
              </a:rPr>
              <a:t>The computing world can offer us a solution, and it's called Version Control System. This system helps keep track of the changes done and much more.</a:t>
            </a:r>
          </a:p>
          <a:p>
            <a:pPr algn="just">
              <a:buChar char="•"/>
            </a:pPr>
            <a:endParaRPr lang="en-GB">
              <a:latin typeface="Open Sans" panose="020B0606030504020204" pitchFamily="34" charset="0"/>
              <a:ea typeface="Open Sans" panose="020B0606030504020204" pitchFamily="34" charset="0"/>
              <a:cs typeface="Open Sans" panose="020B0606030504020204" pitchFamily="34" charset="0"/>
            </a:endParaRPr>
          </a:p>
          <a:p>
            <a:pPr marL="285750" indent="-285750" algn="just">
              <a:buChar char="•"/>
            </a:pPr>
            <a:endParaRPr lang="en-GB">
              <a:latin typeface="Open Sans" panose="020B0606030504020204" pitchFamily="34" charset="0"/>
              <a:ea typeface="Open Sans" panose="020B0606030504020204" pitchFamily="34" charset="0"/>
              <a:cs typeface="Open Sans" panose="020B0606030504020204" pitchFamily="34" charset="0"/>
            </a:endParaRPr>
          </a:p>
          <a:p>
            <a:pPr algn="just"/>
            <a:endParaRPr lang="en-GB">
              <a:latin typeface="Open Sans" panose="020B0606030504020204" pitchFamily="34" charset="0"/>
              <a:ea typeface="Open Sans" panose="020B0606030504020204" pitchFamily="34" charset="0"/>
              <a:cs typeface="Open Sans" panose="020B0606030504020204" pitchFamily="34" charset="0"/>
            </a:endParaRPr>
          </a:p>
        </p:txBody>
      </p:sp>
      <p:pic>
        <p:nvPicPr>
          <p:cNvPr id="4" name="Picture 3" descr="A picture containing graphical user interface&#10;&#10;Description automatically generated">
            <a:extLst>
              <a:ext uri="{FF2B5EF4-FFF2-40B4-BE49-F238E27FC236}">
                <a16:creationId xmlns:a16="http://schemas.microsoft.com/office/drawing/2014/main" id="{A90AEB57-FA94-69D2-6DAA-E82C4F0927AE}"/>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11200"/>
                    </a14:imgEffect>
                  </a14:imgLayer>
                </a14:imgProps>
              </a:ext>
            </a:extLst>
          </a:blip>
          <a:stretch>
            <a:fillRect/>
          </a:stretch>
        </p:blipFill>
        <p:spPr>
          <a:xfrm>
            <a:off x="5816693" y="1350065"/>
            <a:ext cx="3012568" cy="2588151"/>
          </a:xfrm>
          <a:prstGeom prst="rect">
            <a:avLst/>
          </a:prstGeom>
        </p:spPr>
      </p:pic>
    </p:spTree>
    <p:extLst>
      <p:ext uri="{BB962C8B-B14F-4D97-AF65-F5344CB8AC3E}">
        <p14:creationId xmlns:p14="http://schemas.microsoft.com/office/powerpoint/2010/main" val="2818930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14" name="Google Shape;85;p22">
            <a:extLst>
              <a:ext uri="{FF2B5EF4-FFF2-40B4-BE49-F238E27FC236}">
                <a16:creationId xmlns:a16="http://schemas.microsoft.com/office/drawing/2014/main" id="{AA076F21-18E6-D733-4006-B72DF6541716}"/>
              </a:ext>
            </a:extLst>
          </p:cNvPr>
          <p:cNvSpPr txBox="1">
            <a:spLocks noGrp="1"/>
          </p:cNvSpPr>
          <p:nvPr/>
        </p:nvSpPr>
        <p:spPr>
          <a:xfrm>
            <a:off x="0" y="0"/>
            <a:ext cx="5674800" cy="463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1400" b="1" i="0" u="none" strike="noStrike" cap="none">
                <a:solidFill>
                  <a:srgbClr val="2E318E"/>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Arial"/>
              <a:buNone/>
              <a:defRPr sz="1400" b="1" i="0" u="none" strike="noStrike" cap="none">
                <a:solidFill>
                  <a:srgbClr val="2E318E"/>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Arial"/>
              <a:buNone/>
              <a:defRPr sz="1400" b="1" i="0" u="none" strike="noStrike" cap="none">
                <a:solidFill>
                  <a:srgbClr val="2E318E"/>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Arial"/>
              <a:buNone/>
              <a:defRPr sz="1400" b="1" i="0" u="none" strike="noStrike" cap="none">
                <a:solidFill>
                  <a:srgbClr val="2E318E"/>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Arial"/>
              <a:buNone/>
              <a:defRPr sz="1400" b="1" i="0" u="none" strike="noStrike" cap="none">
                <a:solidFill>
                  <a:srgbClr val="2E318E"/>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Arial"/>
              <a:buNone/>
              <a:defRPr sz="1400" b="1" i="0" u="none" strike="noStrike" cap="none">
                <a:solidFill>
                  <a:srgbClr val="2E318E"/>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Arial"/>
              <a:buNone/>
              <a:defRPr sz="1400" b="1" i="0" u="none" strike="noStrike" cap="none">
                <a:solidFill>
                  <a:srgbClr val="2E318E"/>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Arial"/>
              <a:buNone/>
              <a:defRPr sz="1400" b="1" i="0" u="none" strike="noStrike" cap="none">
                <a:solidFill>
                  <a:srgbClr val="2E318E"/>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Arial"/>
              <a:buNone/>
              <a:defRPr sz="1400" b="1" i="0" u="none" strike="noStrike" cap="none">
                <a:solidFill>
                  <a:srgbClr val="2E318E"/>
                </a:solidFill>
                <a:latin typeface="Montserrat"/>
                <a:ea typeface="Montserrat"/>
                <a:cs typeface="Montserrat"/>
                <a:sym typeface="Montserrat"/>
              </a:defRPr>
            </a:lvl9pPr>
          </a:lstStyle>
          <a:p>
            <a:r>
              <a:rPr lang="en-IN" sz="2000">
                <a:latin typeface="Open Sans Semibold"/>
                <a:ea typeface="Open Sans Semibold"/>
                <a:cs typeface="Open Sans Semibold"/>
              </a:rPr>
              <a:t>Why Git? </a:t>
            </a:r>
            <a:endParaRPr lang="en-IN" sz="2000">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2" name="TextBox 1">
            <a:extLst>
              <a:ext uri="{FF2B5EF4-FFF2-40B4-BE49-F238E27FC236}">
                <a16:creationId xmlns:a16="http://schemas.microsoft.com/office/drawing/2014/main" id="{34DAC93F-813F-AF02-4CDD-DBE9B03609DA}"/>
              </a:ext>
            </a:extLst>
          </p:cNvPr>
          <p:cNvSpPr txBox="1"/>
          <p:nvPr/>
        </p:nvSpPr>
        <p:spPr>
          <a:xfrm>
            <a:off x="314739" y="770282"/>
            <a:ext cx="8158369" cy="273921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GB" sz="1800" b="1">
                <a:solidFill>
                  <a:srgbClr val="0070C0"/>
                </a:solidFill>
                <a:latin typeface="Open Sans"/>
                <a:ea typeface="Open Sans"/>
                <a:cs typeface="Open Sans"/>
              </a:rPr>
              <a:t>Backup</a:t>
            </a:r>
            <a:endParaRPr lang="en-US" b="1">
              <a:solidFill>
                <a:srgbClr val="0070C0"/>
              </a:solidFill>
              <a:latin typeface="Open Sans"/>
              <a:ea typeface="Open Sans"/>
              <a:cs typeface="Open Sans"/>
            </a:endParaRPr>
          </a:p>
          <a:p>
            <a:pPr algn="just"/>
            <a:endParaRPr lang="en-US">
              <a:latin typeface="Open Sans" panose="020B0606030504020204" pitchFamily="34" charset="0"/>
              <a:ea typeface="Open Sans" panose="020B0606030504020204" pitchFamily="34" charset="0"/>
              <a:cs typeface="Open Sans" panose="020B0606030504020204" pitchFamily="34" charset="0"/>
            </a:endParaRPr>
          </a:p>
          <a:p>
            <a:pPr marL="285750" indent="-285750" algn="just">
              <a:buChar char="•"/>
            </a:pPr>
            <a:endParaRPr lang="en-GB">
              <a:latin typeface="Open Sans" panose="020B0606030504020204" pitchFamily="34" charset="0"/>
              <a:ea typeface="Open Sans" panose="020B0606030504020204" pitchFamily="34" charset="0"/>
              <a:cs typeface="Open Sans" panose="020B0606030504020204" pitchFamily="34" charset="0"/>
            </a:endParaRPr>
          </a:p>
          <a:p>
            <a:pPr marL="285750" indent="-285750" algn="just">
              <a:buFont typeface="Arial" panose="020B0604020202020204" pitchFamily="34" charset="0"/>
              <a:buChar char="•"/>
            </a:pPr>
            <a:r>
              <a:rPr lang="en-GB">
                <a:latin typeface="Open Sans"/>
                <a:ea typeface="Open Sans"/>
                <a:cs typeface="Open Sans"/>
              </a:rPr>
              <a:t>In case you have an accident, and you lose your memory, you just need to bring all valuable information by way of people that know you. </a:t>
            </a:r>
          </a:p>
          <a:p>
            <a:pPr marL="285750" indent="-285750" algn="just">
              <a:buFont typeface="Arial" panose="020B0604020202020204" pitchFamily="34" charset="0"/>
              <a:buChar char="•"/>
            </a:pPr>
            <a:endParaRPr lang="en-GB">
              <a:latin typeface="Open Sans" panose="020B0606030504020204" pitchFamily="34" charset="0"/>
              <a:ea typeface="Open Sans" panose="020B0606030504020204" pitchFamily="34" charset="0"/>
              <a:cs typeface="Open Sans" panose="020B0606030504020204" pitchFamily="34" charset="0"/>
            </a:endParaRPr>
          </a:p>
          <a:p>
            <a:pPr marL="285750" indent="-285750" algn="just">
              <a:buFont typeface="Arial" panose="020B0604020202020204" pitchFamily="34" charset="0"/>
              <a:buChar char="•"/>
            </a:pPr>
            <a:r>
              <a:rPr lang="en-GB">
                <a:latin typeface="Open Sans"/>
                <a:ea typeface="Open Sans"/>
                <a:cs typeface="Open Sans"/>
              </a:rPr>
              <a:t>In their memories; your name, occupation, hobbies etc. are on record. You can download all data from there. </a:t>
            </a:r>
            <a:endParaRPr lang="en-GB">
              <a:latin typeface="Open Sans" panose="020B0606030504020204" pitchFamily="34" charset="0"/>
              <a:ea typeface="Open Sans" panose="020B0606030504020204" pitchFamily="34" charset="0"/>
              <a:cs typeface="Open Sans" panose="020B0606030504020204" pitchFamily="34" charset="0"/>
            </a:endParaRPr>
          </a:p>
          <a:p>
            <a:pPr marL="285750" indent="-285750" algn="just">
              <a:buFont typeface="Arial" panose="020B0604020202020204" pitchFamily="34" charset="0"/>
              <a:buChar char="•"/>
            </a:pPr>
            <a:endParaRPr lang="en-GB">
              <a:latin typeface="Open Sans" panose="020B0606030504020204" pitchFamily="34" charset="0"/>
              <a:ea typeface="Open Sans" panose="020B0606030504020204" pitchFamily="34" charset="0"/>
              <a:cs typeface="Open Sans" panose="020B0606030504020204" pitchFamily="34" charset="0"/>
            </a:endParaRPr>
          </a:p>
          <a:p>
            <a:pPr algn="just"/>
            <a:r>
              <a:rPr lang="en-GB" b="1">
                <a:latin typeface="Open Sans"/>
                <a:ea typeface="Open Sans"/>
                <a:cs typeface="Open Sans"/>
              </a:rPr>
              <a:t>Note:</a:t>
            </a:r>
            <a:endParaRPr lang="en-GB">
              <a:latin typeface="Open Sans" panose="020B0606030504020204" pitchFamily="34" charset="0"/>
              <a:ea typeface="Open Sans" panose="020B0606030504020204" pitchFamily="34" charset="0"/>
              <a:cs typeface="Open Sans" panose="020B0606030504020204" pitchFamily="34" charset="0"/>
            </a:endParaRPr>
          </a:p>
          <a:p>
            <a:pPr algn="just"/>
            <a:r>
              <a:rPr lang="en-GB">
                <a:latin typeface="Open Sans"/>
                <a:ea typeface="Open Sans"/>
                <a:cs typeface="Open Sans"/>
              </a:rPr>
              <a:t>In all examples, it sounds a bit crazy and reveals a lot of questions but do not forget this is a metaphoric example.</a:t>
            </a:r>
          </a:p>
        </p:txBody>
      </p:sp>
    </p:spTree>
    <p:extLst>
      <p:ext uri="{BB962C8B-B14F-4D97-AF65-F5344CB8AC3E}">
        <p14:creationId xmlns:p14="http://schemas.microsoft.com/office/powerpoint/2010/main" val="2413404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picture containing icon&#10;&#10;Description automatically generated">
            <a:extLst>
              <a:ext uri="{FF2B5EF4-FFF2-40B4-BE49-F238E27FC236}">
                <a16:creationId xmlns:a16="http://schemas.microsoft.com/office/drawing/2014/main" id="{D4B10CEA-430B-D879-B605-08309DFC0B76}"/>
              </a:ext>
            </a:extLst>
          </p:cNvPr>
          <p:cNvPicPr>
            <a:picLocks noChangeAspect="1"/>
          </p:cNvPicPr>
          <p:nvPr/>
        </p:nvPicPr>
        <p:blipFill>
          <a:blip r:embed="rId2"/>
          <a:stretch>
            <a:fillRect/>
          </a:stretch>
        </p:blipFill>
        <p:spPr>
          <a:xfrm>
            <a:off x="6986939" y="3390135"/>
            <a:ext cx="2157061" cy="1753365"/>
          </a:xfrm>
          <a:prstGeom prst="rect">
            <a:avLst/>
          </a:prstGeom>
        </p:spPr>
      </p:pic>
      <p:sp>
        <p:nvSpPr>
          <p:cNvPr id="3" name="Google Shape;85;p22">
            <a:extLst>
              <a:ext uri="{FF2B5EF4-FFF2-40B4-BE49-F238E27FC236}">
                <a16:creationId xmlns:a16="http://schemas.microsoft.com/office/drawing/2014/main" id="{5D4EFA78-3830-8C0E-764B-815B151EA2CE}"/>
              </a:ext>
            </a:extLst>
          </p:cNvPr>
          <p:cNvSpPr txBox="1">
            <a:spLocks/>
          </p:cNvSpPr>
          <p:nvPr/>
        </p:nvSpPr>
        <p:spPr>
          <a:xfrm>
            <a:off x="0" y="0"/>
            <a:ext cx="5674800" cy="463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a:buClr>
                <a:schemeClr val="dk1"/>
              </a:buClr>
              <a:buSzPts val="2800"/>
              <a:buNone/>
              <a:defRPr sz="2000" b="1">
                <a:solidFill>
                  <a:srgbClr val="2E318E"/>
                </a:solidFill>
                <a:latin typeface="Open Sans Semibold"/>
                <a:ea typeface="Open Sans Semibold"/>
                <a:cs typeface="Open Sans Semibold"/>
                <a:sym typeface="Montserrat"/>
              </a:defRPr>
            </a:lvl1pPr>
            <a:lvl2pPr>
              <a:buClr>
                <a:schemeClr val="dk1"/>
              </a:buClr>
              <a:buSzPts val="2800"/>
              <a:buNone/>
              <a:defRPr b="1">
                <a:solidFill>
                  <a:srgbClr val="2E318E"/>
                </a:solidFill>
                <a:latin typeface="Montserrat"/>
                <a:ea typeface="Montserrat"/>
                <a:cs typeface="Montserrat"/>
                <a:sym typeface="Montserrat"/>
              </a:defRPr>
            </a:lvl2pPr>
            <a:lvl3pPr>
              <a:buClr>
                <a:schemeClr val="dk1"/>
              </a:buClr>
              <a:buSzPts val="2800"/>
              <a:buNone/>
              <a:defRPr b="1">
                <a:solidFill>
                  <a:srgbClr val="2E318E"/>
                </a:solidFill>
                <a:latin typeface="Montserrat"/>
                <a:ea typeface="Montserrat"/>
                <a:cs typeface="Montserrat"/>
                <a:sym typeface="Montserrat"/>
              </a:defRPr>
            </a:lvl3pPr>
            <a:lvl4pPr>
              <a:buClr>
                <a:schemeClr val="dk1"/>
              </a:buClr>
              <a:buSzPts val="2800"/>
              <a:buNone/>
              <a:defRPr b="1">
                <a:solidFill>
                  <a:srgbClr val="2E318E"/>
                </a:solidFill>
                <a:latin typeface="Montserrat"/>
                <a:ea typeface="Montserrat"/>
                <a:cs typeface="Montserrat"/>
                <a:sym typeface="Montserrat"/>
              </a:defRPr>
            </a:lvl4pPr>
            <a:lvl5pPr>
              <a:buClr>
                <a:schemeClr val="dk1"/>
              </a:buClr>
              <a:buSzPts val="2800"/>
              <a:buNone/>
              <a:defRPr b="1">
                <a:solidFill>
                  <a:srgbClr val="2E318E"/>
                </a:solidFill>
                <a:latin typeface="Montserrat"/>
                <a:ea typeface="Montserrat"/>
                <a:cs typeface="Montserrat"/>
                <a:sym typeface="Montserrat"/>
              </a:defRPr>
            </a:lvl5pPr>
            <a:lvl6pPr>
              <a:buClr>
                <a:schemeClr val="dk1"/>
              </a:buClr>
              <a:buSzPts val="2800"/>
              <a:buNone/>
              <a:defRPr b="1">
                <a:solidFill>
                  <a:srgbClr val="2E318E"/>
                </a:solidFill>
                <a:latin typeface="Montserrat"/>
                <a:ea typeface="Montserrat"/>
                <a:cs typeface="Montserrat"/>
                <a:sym typeface="Montserrat"/>
              </a:defRPr>
            </a:lvl6pPr>
            <a:lvl7pPr>
              <a:buClr>
                <a:schemeClr val="dk1"/>
              </a:buClr>
              <a:buSzPts val="2800"/>
              <a:buNone/>
              <a:defRPr b="1">
                <a:solidFill>
                  <a:srgbClr val="2E318E"/>
                </a:solidFill>
                <a:latin typeface="Montserrat"/>
                <a:ea typeface="Montserrat"/>
                <a:cs typeface="Montserrat"/>
                <a:sym typeface="Montserrat"/>
              </a:defRPr>
            </a:lvl7pPr>
            <a:lvl8pPr>
              <a:buClr>
                <a:schemeClr val="dk1"/>
              </a:buClr>
              <a:buSzPts val="2800"/>
              <a:buNone/>
              <a:defRPr b="1">
                <a:solidFill>
                  <a:srgbClr val="2E318E"/>
                </a:solidFill>
                <a:latin typeface="Montserrat"/>
                <a:ea typeface="Montserrat"/>
                <a:cs typeface="Montserrat"/>
                <a:sym typeface="Montserrat"/>
              </a:defRPr>
            </a:lvl8pPr>
            <a:lvl9pPr>
              <a:buClr>
                <a:schemeClr val="dk1"/>
              </a:buClr>
              <a:buSzPts val="2800"/>
              <a:buNone/>
              <a:defRPr b="1">
                <a:solidFill>
                  <a:srgbClr val="2E318E"/>
                </a:solidFill>
                <a:latin typeface="Montserrat"/>
                <a:ea typeface="Montserrat"/>
                <a:cs typeface="Montserrat"/>
                <a:sym typeface="Montserrat"/>
              </a:defRPr>
            </a:lvl9pPr>
          </a:lstStyle>
          <a:p>
            <a:r>
              <a:rPr lang="en-US"/>
              <a:t>Pop Quiz</a:t>
            </a:r>
          </a:p>
        </p:txBody>
      </p:sp>
      <p:sp>
        <p:nvSpPr>
          <p:cNvPr id="4" name="Google Shape;26;g15e7eeb833a_0_52">
            <a:extLst>
              <a:ext uri="{FF2B5EF4-FFF2-40B4-BE49-F238E27FC236}">
                <a16:creationId xmlns:a16="http://schemas.microsoft.com/office/drawing/2014/main" id="{755A6F8B-5F9A-FF7D-C00D-493C530FC54A}"/>
              </a:ext>
            </a:extLst>
          </p:cNvPr>
          <p:cNvSpPr/>
          <p:nvPr/>
        </p:nvSpPr>
        <p:spPr>
          <a:xfrm>
            <a:off x="1374522" y="904120"/>
            <a:ext cx="6430923" cy="846166"/>
          </a:xfrm>
          <a:prstGeom prst="roundRect">
            <a:avLst>
              <a:gd name="adj" fmla="val 16667"/>
            </a:avLst>
          </a:prstGeom>
          <a:solidFill>
            <a:schemeClr val="accent5">
              <a:lumMod val="20000"/>
              <a:lumOff val="80000"/>
            </a:schemeClr>
          </a:solidFill>
          <a:ln>
            <a:noFill/>
          </a:ln>
        </p:spPr>
        <p:txBody>
          <a:bodyPr spcFirstLastPara="1" wrap="square" lIns="274300" tIns="182875" rIns="182875" bIns="182875" anchor="ctr" anchorCtr="0">
            <a:noAutofit/>
          </a:bodyPr>
          <a:lstStyle/>
          <a:p>
            <a:r>
              <a:rPr lang="en-US">
                <a:solidFill>
                  <a:schemeClr val="tx1"/>
                </a:solidFill>
                <a:latin typeface="Open Sans"/>
                <a:ea typeface="Open Sans"/>
                <a:cs typeface="Open Sans"/>
                <a:sym typeface="Open Sans"/>
              </a:rPr>
              <a:t>Q.  </a:t>
            </a:r>
            <a:r>
              <a:rPr lang="en-IN">
                <a:solidFill>
                  <a:schemeClr val="tx1"/>
                </a:solidFill>
                <a:latin typeface="Open Sans"/>
                <a:ea typeface="Open Sans"/>
                <a:cs typeface="Open Sans"/>
                <a:sym typeface="Open Sans"/>
              </a:rPr>
              <a:t>Which of the following capabilities are provided by a Version Control System?</a:t>
            </a:r>
            <a:endParaRPr lang="en-US">
              <a:solidFill>
                <a:schemeClr val="tx1"/>
              </a:solidFill>
              <a:latin typeface="Open Sans"/>
              <a:ea typeface="Open Sans"/>
              <a:cs typeface="Open Sans"/>
            </a:endParaRPr>
          </a:p>
        </p:txBody>
      </p:sp>
      <p:sp>
        <p:nvSpPr>
          <p:cNvPr id="5" name="TextBox 4">
            <a:extLst>
              <a:ext uri="{FF2B5EF4-FFF2-40B4-BE49-F238E27FC236}">
                <a16:creationId xmlns:a16="http://schemas.microsoft.com/office/drawing/2014/main" id="{F2A98575-F9F5-99B0-CBA9-C6E12D903221}"/>
              </a:ext>
            </a:extLst>
          </p:cNvPr>
          <p:cNvSpPr txBox="1"/>
          <p:nvPr/>
        </p:nvSpPr>
        <p:spPr>
          <a:xfrm>
            <a:off x="1750064" y="2030909"/>
            <a:ext cx="4572000" cy="1754519"/>
          </a:xfrm>
          <a:prstGeom prst="rect">
            <a:avLst/>
          </a:prstGeom>
          <a:noFill/>
        </p:spPr>
        <p:txBody>
          <a:bodyPr wrap="square" lIns="91440" tIns="45720" rIns="91440" bIns="45720" anchor="t">
            <a:spAutoFit/>
          </a:bodyPr>
          <a:lstStyle/>
          <a:p>
            <a:pPr marL="342900" indent="-342900">
              <a:lnSpc>
                <a:spcPct val="200000"/>
              </a:lnSpc>
              <a:buFont typeface="+mj-lt"/>
              <a:buAutoNum type="alphaLcPeriod"/>
            </a:pPr>
            <a:r>
              <a:rPr lang="en-IN">
                <a:solidFill>
                  <a:schemeClr val="tx1"/>
                </a:solidFill>
                <a:latin typeface="Open Sans"/>
                <a:ea typeface="Open Sans"/>
                <a:cs typeface="Open Sans"/>
              </a:rPr>
              <a:t>Code collaboration</a:t>
            </a:r>
            <a:endParaRPr lang="en-US">
              <a:solidFill>
                <a:schemeClr val="tx1"/>
              </a:solidFill>
              <a:latin typeface="Open Sans"/>
              <a:ea typeface="Open Sans"/>
              <a:cs typeface="Open Sans"/>
            </a:endParaRPr>
          </a:p>
          <a:p>
            <a:pPr marL="342900" indent="-342900">
              <a:lnSpc>
                <a:spcPct val="200000"/>
              </a:lnSpc>
              <a:buFont typeface="+mj-lt"/>
              <a:buAutoNum type="alphaLcPeriod"/>
            </a:pPr>
            <a:r>
              <a:rPr lang="en-US">
                <a:solidFill>
                  <a:schemeClr val="tx1"/>
                </a:solidFill>
                <a:latin typeface="Open Sans"/>
                <a:ea typeface="Open Sans"/>
                <a:cs typeface="Open Sans"/>
              </a:rPr>
              <a:t>Tracking code versions</a:t>
            </a:r>
          </a:p>
          <a:p>
            <a:pPr marL="342900" indent="-342900">
              <a:lnSpc>
                <a:spcPct val="200000"/>
              </a:lnSpc>
              <a:buFont typeface="+mj-lt"/>
              <a:buAutoNum type="alphaLcPeriod"/>
            </a:pPr>
            <a:r>
              <a:rPr lang="en-US">
                <a:solidFill>
                  <a:schemeClr val="tx1"/>
                </a:solidFill>
                <a:latin typeface="Open Sans"/>
                <a:ea typeface="Open Sans"/>
                <a:cs typeface="Open Sans"/>
              </a:rPr>
              <a:t>Switching between code versions</a:t>
            </a:r>
          </a:p>
          <a:p>
            <a:pPr marL="342900" indent="-342900">
              <a:lnSpc>
                <a:spcPct val="200000"/>
              </a:lnSpc>
              <a:buFont typeface="+mj-lt"/>
              <a:buAutoNum type="alphaLcPeriod"/>
            </a:pPr>
            <a:r>
              <a:rPr lang="en-IN">
                <a:solidFill>
                  <a:schemeClr val="tx1"/>
                </a:solidFill>
                <a:latin typeface="Open Sans"/>
                <a:ea typeface="Open Sans"/>
                <a:cs typeface="Open Sans"/>
              </a:rPr>
              <a:t>All the above</a:t>
            </a:r>
            <a:endParaRPr lang="en-US">
              <a:solidFill>
                <a:schemeClr val="tx1"/>
              </a:solidFill>
              <a:latin typeface="Open Sans"/>
              <a:ea typeface="Open Sans"/>
              <a:cs typeface="Open Sans"/>
            </a:endParaRPr>
          </a:p>
        </p:txBody>
      </p:sp>
    </p:spTree>
    <p:extLst>
      <p:ext uri="{BB962C8B-B14F-4D97-AF65-F5344CB8AC3E}">
        <p14:creationId xmlns:p14="http://schemas.microsoft.com/office/powerpoint/2010/main" val="199449436"/>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1357</TotalTime>
  <Words>2453</Words>
  <Application>Microsoft Macintosh PowerPoint</Application>
  <PresentationFormat>On-screen Show (16:9)</PresentationFormat>
  <Paragraphs>316</Paragraphs>
  <Slides>48</Slides>
  <Notes>34</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48</vt:i4>
      </vt:variant>
    </vt:vector>
  </HeadingPairs>
  <TitlesOfParts>
    <vt:vector size="57" baseType="lpstr">
      <vt:lpstr>Open Sans SemiBold</vt:lpstr>
      <vt:lpstr>Consolas</vt:lpstr>
      <vt:lpstr>Open Sans</vt:lpstr>
      <vt:lpstr>Calibri</vt:lpstr>
      <vt:lpstr>Montserrat</vt:lpstr>
      <vt:lpstr>Open Sans SemiBold</vt:lpstr>
      <vt:lpstr>Arial,Sans-Serif</vt:lpstr>
      <vt:lpstr>Arial</vt:lpstr>
      <vt:lpstr>Simple Light</vt:lpstr>
      <vt:lpstr>PowerPoint Presentation</vt:lpstr>
      <vt:lpstr>Today's Learning Objectives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Poll Time</vt:lpstr>
      <vt:lpstr>Poll Time</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Senthil Raja</dc:creator>
  <cp:lastModifiedBy>Sachin Bhatnagar</cp:lastModifiedBy>
  <cp:revision>231</cp:revision>
  <dcterms:modified xsi:type="dcterms:W3CDTF">2024-03-14T11:57:58Z</dcterms:modified>
</cp:coreProperties>
</file>